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77" r:id="rId1"/>
  </p:sldMasterIdLst>
  <p:notesMasterIdLst>
    <p:notesMasterId r:id="rId5"/>
  </p:notesMasterIdLst>
  <p:handoutMasterIdLst>
    <p:handoutMasterId r:id="rId6"/>
  </p:handoutMasterIdLst>
  <p:sldIdLst>
    <p:sldId id="294" r:id="rId2"/>
    <p:sldId id="291" r:id="rId3"/>
    <p:sldId id="295" r:id="rId4"/>
  </p:sldIdLst>
  <p:sldSz cx="12192000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6264" userDrawn="1">
          <p15:clr>
            <a:srgbClr val="A4A3A4"/>
          </p15:clr>
        </p15:guide>
        <p15:guide id="2" orient="horz" pos="3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만든 이" initials="오전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FCFD"/>
    <a:srgbClr val="C1CCF6"/>
    <a:srgbClr val="D5BAEB"/>
    <a:srgbClr val="8E9DEF"/>
    <a:srgbClr val="A6EDD2"/>
    <a:srgbClr val="A3E6FF"/>
    <a:srgbClr val="FFFFFF"/>
    <a:srgbClr val="E0B1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57" autoAdjust="0"/>
  </p:normalViewPr>
  <p:slideViewPr>
    <p:cSldViewPr snapToGrid="0">
      <p:cViewPr varScale="1">
        <p:scale>
          <a:sx n="96" d="100"/>
          <a:sy n="96" d="100"/>
        </p:scale>
        <p:origin x="90" y="492"/>
      </p:cViewPr>
      <p:guideLst>
        <p:guide pos="6264"/>
        <p:guide orient="horz" pos="3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402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722C5104-B160-49CA-BBEA-F89DC47F2E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FA77B3F-59DC-4CD3-9EDD-457BB0F4ED6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DEA004E-2E52-46C4-8C69-897774DEBAE2}" type="datetime1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2023-01-27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1D14D80-1829-4047-8B70-CA13F85B2A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19C54F4-FD5F-49B3-9277-2EBC1373BA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537205A-E1E8-4792-BFE4-BDA00885454D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‹#›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29826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D0E9B29-16C9-487D-914E-2EFB0C935800}" type="datetime1">
              <a:rPr lang="ko-KR" altLang="en-US" noProof="0" smtClean="0"/>
              <a:t>2023-01-27</a:t>
            </a:fld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32C31BA-67D8-413F-A5DD-028125073D1D}" type="slidenum">
              <a:rPr lang="en-US" altLang="ko-KR" noProof="0" smtClean="0"/>
              <a:pPr/>
              <a:t>‹#›</a:t>
            </a:fld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550855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0" hangingPunct="1">
      <a:defRPr sz="1200" kern="1200" baseline="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32C31BA-67D8-413F-A5DD-028125073D1D}" type="slidenum">
              <a:rPr lang="en-US" altLang="ko-KR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901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32C31BA-67D8-413F-A5DD-028125073D1D}" type="slidenum">
              <a:rPr lang="en-US" altLang="ko-KR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0994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32C31BA-67D8-413F-A5DD-028125073D1D}" type="slidenum">
              <a:rPr lang="en-US" altLang="ko-KR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199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120DBFB-B27A-4152-B93B-E0544768A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fld id="{EE456F8B-FC42-4FDB-B0EF-5D27CCE42B36}" type="datetime1">
              <a:rPr lang="ko-KR" altLang="en-US" smtClean="0"/>
              <a:pPr/>
              <a:t>2023-01-27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E2609EE-8677-453E-B000-7C9D37C31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85346EE-7757-43D9-8F90-C5A66E3A8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fld id="{7966EA62-41C5-4F9A-A915-5B0BC739C923}" type="slidenum">
              <a:rPr lang="en-US" altLang="ko-KR" smtClean="0"/>
              <a:pPr/>
              <a:t>‹#›</a:t>
            </a:fld>
            <a:endParaRPr lang="ko-KR" altLang="en-US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F0128637-293C-4F87-8D53-0BE4379C81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3337" y="310287"/>
            <a:ext cx="5238313" cy="853352"/>
          </a:xfrm>
        </p:spPr>
        <p:txBody>
          <a:bodyPr rtlCol="0">
            <a:normAutofit/>
          </a:bodyPr>
          <a:lstStyle>
            <a:lvl1pPr>
              <a:defRPr sz="3600" b="0"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pPr rtl="0"/>
            <a:r>
              <a:rPr lang="ko-KR" altLang="en-US" noProof="0"/>
              <a:t>클릭하여 마스터 제목 스타일 편집</a:t>
            </a:r>
          </a:p>
        </p:txBody>
      </p:sp>
      <p:sp>
        <p:nvSpPr>
          <p:cNvPr id="7" name="텍스트 개체 틀 7">
            <a:extLst>
              <a:ext uri="{FF2B5EF4-FFF2-40B4-BE49-F238E27FC236}">
                <a16:creationId xmlns:a16="http://schemas.microsoft.com/office/drawing/2014/main" id="{ABCAE7BC-9D1D-42BA-A132-117B58540CC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337" y="981076"/>
            <a:ext cx="3581400" cy="365126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2000" b="0"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33573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120DBFB-B27A-4152-B93B-E0544768A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fld id="{C2A13AFD-9584-4470-ABC2-B1E62C8BFC6B}" type="datetime1">
              <a:rPr lang="ko-KR" altLang="en-US" smtClean="0"/>
              <a:pPr/>
              <a:t>2023-01-27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E2609EE-8677-453E-B000-7C9D37C31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85346EE-7757-43D9-8F90-C5A66E3A8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fld id="{7966EA62-41C5-4F9A-A915-5B0BC739C923}" type="slidenum">
              <a:rPr lang="en-US" altLang="ko-KR" smtClean="0"/>
              <a:pPr/>
              <a:t>‹#›</a:t>
            </a:fld>
            <a:endParaRPr lang="ko-KR" altLang="en-US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F0128637-293C-4F87-8D53-0BE4379C81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3337" y="310287"/>
            <a:ext cx="5238313" cy="853352"/>
          </a:xfrm>
        </p:spPr>
        <p:txBody>
          <a:bodyPr rtlCol="0">
            <a:normAutofit/>
          </a:bodyPr>
          <a:lstStyle>
            <a:lvl1pPr>
              <a:defRPr sz="3600" b="0"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pPr rtl="0"/>
            <a:r>
              <a:rPr lang="ko-KR" altLang="en-US" noProof="0"/>
              <a:t>클릭하여 마스터 제목 스타일 편집</a:t>
            </a:r>
          </a:p>
        </p:txBody>
      </p:sp>
      <p:sp>
        <p:nvSpPr>
          <p:cNvPr id="7" name="텍스트 개체 틀 7">
            <a:extLst>
              <a:ext uri="{FF2B5EF4-FFF2-40B4-BE49-F238E27FC236}">
                <a16:creationId xmlns:a16="http://schemas.microsoft.com/office/drawing/2014/main" id="{ABCAE7BC-9D1D-42BA-A132-117B58540CC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337" y="981076"/>
            <a:ext cx="3581400" cy="365126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2000" b="0"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8" name="내용 개체 틀 7">
            <a:extLst>
              <a:ext uri="{FF2B5EF4-FFF2-40B4-BE49-F238E27FC236}">
                <a16:creationId xmlns:a16="http://schemas.microsoft.com/office/drawing/2014/main" id="{6001FCC3-C0B6-411C-97C8-DCB57E6D3D8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42900" y="1470027"/>
            <a:ext cx="11487150" cy="4724400"/>
          </a:xfrm>
        </p:spPr>
        <p:txBody>
          <a:bodyPr rtlCol="0"/>
          <a:lstStyle>
            <a:lvl1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  <a:lvl2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2pPr>
            <a:lvl3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3pPr>
            <a:lvl4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4pPr>
            <a:lvl5pPr>
              <a:defRPr baseline="0"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24513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22D4183-9737-47D0-A399-C54D7F7C4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1E3A5CB-DFC3-4FD4-B13D-480B9D577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50C37A-64D2-409F-A58F-B4B1F1F349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fld id="{9F419CF5-3D0B-422E-A35A-A7FA08E7F513}" type="datetime1">
              <a:rPr lang="ko-KR" altLang="en-US" smtClean="0"/>
              <a:pPr/>
              <a:t>2023-01-27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034EBE4-7608-464D-BFA2-97741404DA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6BEC42-CA83-4077-8D77-E2514DA723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defRPr>
            </a:lvl1pPr>
          </a:lstStyle>
          <a:p>
            <a:fld id="{7966EA62-41C5-4F9A-A915-5B0BC739C923}" type="slidenum">
              <a:rPr lang="en-US" altLang="ko-KR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7616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0" r:id="rId1"/>
    <p:sldLayoutId id="2147484791" r:id="rId2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tx1"/>
          </a:solidFill>
          <a:latin typeface="맑은 고딕 Semilight" panose="020B0502040204020203" pitchFamily="50" charset="-127"/>
          <a:ea typeface="맑은 고딕 Semilight" panose="020B0502040204020203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맑은 고딕 Semilight" panose="020B0502040204020203" pitchFamily="50" charset="-127"/>
          <a:ea typeface="맑은 고딕 Semilight" panose="020B0502040204020203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맑은 고딕 Semilight" panose="020B0502040204020203" pitchFamily="50" charset="-127"/>
          <a:ea typeface="맑은 고딕 Semilight" panose="020B0502040204020203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맑은 고딕 Semilight" panose="020B0502040204020203" pitchFamily="50" charset="-127"/>
          <a:ea typeface="맑은 고딕 Semilight" panose="020B0502040204020203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맑은 고딕 Semilight" panose="020B0502040204020203" pitchFamily="50" charset="-127"/>
          <a:ea typeface="맑은 고딕 Semilight" panose="020B0502040204020203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맑은 고딕 Semilight" panose="020B0502040204020203" pitchFamily="50" charset="-127"/>
          <a:ea typeface="맑은 고딕 Semilight" panose="020B0502040204020203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7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.png"/><Relationship Id="rId18" Type="http://schemas.openxmlformats.org/officeDocument/2006/relationships/image" Target="../media/image21.svg"/><Relationship Id="rId26" Type="http://schemas.openxmlformats.org/officeDocument/2006/relationships/image" Target="../media/image29.png"/><Relationship Id="rId39" Type="http://schemas.openxmlformats.org/officeDocument/2006/relationships/image" Target="../media/image42.png"/><Relationship Id="rId21" Type="http://schemas.openxmlformats.org/officeDocument/2006/relationships/image" Target="../media/image24.png"/><Relationship Id="rId34" Type="http://schemas.openxmlformats.org/officeDocument/2006/relationships/image" Target="../media/image37.png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svg"/><Relationship Id="rId20" Type="http://schemas.openxmlformats.org/officeDocument/2006/relationships/image" Target="../media/image23.svg"/><Relationship Id="rId29" Type="http://schemas.openxmlformats.org/officeDocument/2006/relationships/image" Target="../media/image32.png"/><Relationship Id="rId41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svg"/><Relationship Id="rId11" Type="http://schemas.openxmlformats.org/officeDocument/2006/relationships/image" Target="../media/image14.svg"/><Relationship Id="rId24" Type="http://schemas.openxmlformats.org/officeDocument/2006/relationships/image" Target="../media/image27.svg"/><Relationship Id="rId32" Type="http://schemas.openxmlformats.org/officeDocument/2006/relationships/image" Target="../media/image35.png"/><Relationship Id="rId37" Type="http://schemas.openxmlformats.org/officeDocument/2006/relationships/image" Target="../media/image40.png"/><Relationship Id="rId40" Type="http://schemas.openxmlformats.org/officeDocument/2006/relationships/image" Target="../media/image43.png"/><Relationship Id="rId5" Type="http://schemas.openxmlformats.org/officeDocument/2006/relationships/image" Target="../media/image11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28" Type="http://schemas.openxmlformats.org/officeDocument/2006/relationships/image" Target="../media/image31.png"/><Relationship Id="rId36" Type="http://schemas.openxmlformats.org/officeDocument/2006/relationships/image" Target="../media/image39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31" Type="http://schemas.openxmlformats.org/officeDocument/2006/relationships/image" Target="../media/image34.png"/><Relationship Id="rId4" Type="http://schemas.openxmlformats.org/officeDocument/2006/relationships/image" Target="../media/image2.jpg"/><Relationship Id="rId9" Type="http://schemas.openxmlformats.org/officeDocument/2006/relationships/image" Target="../media/image9.jpg"/><Relationship Id="rId14" Type="http://schemas.openxmlformats.org/officeDocument/2006/relationships/image" Target="../media/image17.svg"/><Relationship Id="rId22" Type="http://schemas.openxmlformats.org/officeDocument/2006/relationships/image" Target="../media/image25.svg"/><Relationship Id="rId27" Type="http://schemas.openxmlformats.org/officeDocument/2006/relationships/image" Target="../media/image30.png"/><Relationship Id="rId30" Type="http://schemas.openxmlformats.org/officeDocument/2006/relationships/image" Target="../media/image33.png"/><Relationship Id="rId35" Type="http://schemas.openxmlformats.org/officeDocument/2006/relationships/image" Target="../media/image38.png"/><Relationship Id="rId8" Type="http://schemas.openxmlformats.org/officeDocument/2006/relationships/image" Target="../media/image5.jpg"/><Relationship Id="rId3" Type="http://schemas.openxmlformats.org/officeDocument/2006/relationships/image" Target="../media/image10.jpeg"/><Relationship Id="rId12" Type="http://schemas.openxmlformats.org/officeDocument/2006/relationships/image" Target="../media/image15.jp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33" Type="http://schemas.openxmlformats.org/officeDocument/2006/relationships/image" Target="../media/image36.png"/><Relationship Id="rId38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>
            <a:extLst>
              <a:ext uri="{FF2B5EF4-FFF2-40B4-BE49-F238E27FC236}">
                <a16:creationId xmlns:a16="http://schemas.microsoft.com/office/drawing/2014/main" id="{A42482C2-FFF2-4099-8F3D-58525489A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altLang="ko-KR"/>
              <a:t>CONTOSO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0B7068F-833B-4CAE-BC0B-5E57563B01B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ko-KR" altLang="en-US"/>
              <a:t>조직도</a:t>
            </a:r>
          </a:p>
        </p:txBody>
      </p:sp>
      <p:pic>
        <p:nvPicPr>
          <p:cNvPr id="28" name="그림 27" descr="팀 구성원 얼굴 사진&#10;">
            <a:extLst>
              <a:ext uri="{FF2B5EF4-FFF2-40B4-BE49-F238E27FC236}">
                <a16:creationId xmlns:a16="http://schemas.microsoft.com/office/drawing/2014/main" id="{885D686F-B6DA-4B2F-91CF-0F59134324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413" t="15774" r="32824" b="57185"/>
          <a:stretch/>
        </p:blipFill>
        <p:spPr>
          <a:xfrm>
            <a:off x="5166990" y="1073512"/>
            <a:ext cx="731520" cy="73152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912543CF-3BD4-40B0-BB18-006DCC4331CA}"/>
              </a:ext>
            </a:extLst>
          </p:cNvPr>
          <p:cNvSpPr/>
          <p:nvPr/>
        </p:nvSpPr>
        <p:spPr>
          <a:xfrm>
            <a:off x="5887421" y="1072397"/>
            <a:ext cx="1100120" cy="731520"/>
          </a:xfrm>
          <a:prstGeom prst="rect">
            <a:avLst/>
          </a:prstGeom>
          <a:solidFill>
            <a:schemeClr val="bg2">
              <a:lumMod val="95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민윤기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8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대표</a:t>
            </a:r>
          </a:p>
        </p:txBody>
      </p:sp>
      <p:pic>
        <p:nvPicPr>
          <p:cNvPr id="67" name="그림 66" descr="팀 구성원 얼굴 사진&#10;">
            <a:extLst>
              <a:ext uri="{FF2B5EF4-FFF2-40B4-BE49-F238E27FC236}">
                <a16:creationId xmlns:a16="http://schemas.microsoft.com/office/drawing/2014/main" id="{6401D5FC-708E-46F0-B1A7-EDF5D23D9F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987" t="-1104" r="17910" b="15450"/>
          <a:stretch/>
        </p:blipFill>
        <p:spPr>
          <a:xfrm>
            <a:off x="312083" y="2444009"/>
            <a:ext cx="731520" cy="731520"/>
          </a:xfrm>
          <a:prstGeom prst="rect">
            <a:avLst/>
          </a:prstGeom>
        </p:spPr>
      </p:pic>
      <p:sp>
        <p:nvSpPr>
          <p:cNvPr id="66" name="직사각형 65">
            <a:extLst>
              <a:ext uri="{FF2B5EF4-FFF2-40B4-BE49-F238E27FC236}">
                <a16:creationId xmlns:a16="http://schemas.microsoft.com/office/drawing/2014/main" id="{D15CED98-1062-4FFA-ABCE-E817372291D5}"/>
              </a:ext>
            </a:extLst>
          </p:cNvPr>
          <p:cNvSpPr/>
          <p:nvPr/>
        </p:nvSpPr>
        <p:spPr>
          <a:xfrm>
            <a:off x="1032513" y="2442894"/>
            <a:ext cx="1127551" cy="7315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유현기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재무</a:t>
            </a:r>
          </a:p>
        </p:txBody>
      </p:sp>
      <p:cxnSp>
        <p:nvCxnSpPr>
          <p:cNvPr id="206" name="직선 연결선(S) 205">
            <a:extLst>
              <a:ext uri="{FF2B5EF4-FFF2-40B4-BE49-F238E27FC236}">
                <a16:creationId xmlns:a16="http://schemas.microsoft.com/office/drawing/2014/main" id="{3075AB11-BAD3-42E5-BC8F-B1153E21F9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99156" y="3168721"/>
            <a:ext cx="0" cy="13716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(S) 20">
            <a:extLst>
              <a:ext uri="{FF2B5EF4-FFF2-40B4-BE49-F238E27FC236}">
                <a16:creationId xmlns:a16="http://schemas.microsoft.com/office/drawing/2014/main" id="{B804FCC3-2EDB-4E98-AD3D-D5848AE133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599156" y="371736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(S) 21">
            <a:extLst>
              <a:ext uri="{FF2B5EF4-FFF2-40B4-BE49-F238E27FC236}">
                <a16:creationId xmlns:a16="http://schemas.microsoft.com/office/drawing/2014/main" id="{8E4CD3FD-4CA2-4C9C-89C8-73F04D561C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605339" y="453651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직사각형 179">
            <a:extLst>
              <a:ext uri="{FF2B5EF4-FFF2-40B4-BE49-F238E27FC236}">
                <a16:creationId xmlns:a16="http://schemas.microsoft.com/office/drawing/2014/main" id="{C93299AE-BEEA-4E5E-88CB-50F2F112D78D}"/>
              </a:ext>
            </a:extLst>
          </p:cNvPr>
          <p:cNvSpPr/>
          <p:nvPr/>
        </p:nvSpPr>
        <p:spPr>
          <a:xfrm>
            <a:off x="759837" y="3356140"/>
            <a:ext cx="1371600" cy="7315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Alexander Martensson</a:t>
            </a:r>
            <a:endParaRPr lang="ko-KR" altLang="en-US" sz="1000" b="1">
              <a:solidFill>
                <a:schemeClr val="tx2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회계 관리자</a:t>
            </a:r>
          </a:p>
        </p:txBody>
      </p:sp>
      <p:sp>
        <p:nvSpPr>
          <p:cNvPr id="183" name="직사각형 182">
            <a:extLst>
              <a:ext uri="{FF2B5EF4-FFF2-40B4-BE49-F238E27FC236}">
                <a16:creationId xmlns:a16="http://schemas.microsoft.com/office/drawing/2014/main" id="{DC38D3DB-30B8-4A79-9C76-C565CFF33780}"/>
              </a:ext>
            </a:extLst>
          </p:cNvPr>
          <p:cNvSpPr/>
          <p:nvPr/>
        </p:nvSpPr>
        <p:spPr>
          <a:xfrm>
            <a:off x="759837" y="4184984"/>
            <a:ext cx="1371600" cy="7315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신선희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회계 관리자</a:t>
            </a:r>
          </a:p>
        </p:txBody>
      </p:sp>
      <p:pic>
        <p:nvPicPr>
          <p:cNvPr id="70" name="그림 69" descr="팀 구성원 얼굴 사진&#10;">
            <a:extLst>
              <a:ext uri="{FF2B5EF4-FFF2-40B4-BE49-F238E27FC236}">
                <a16:creationId xmlns:a16="http://schemas.microsoft.com/office/drawing/2014/main" id="{3DB86CDB-30E1-461D-A40A-998FBDDA804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654" t="6917" r="31504" b="4820"/>
          <a:stretch/>
        </p:blipFill>
        <p:spPr>
          <a:xfrm>
            <a:off x="2255383" y="2444009"/>
            <a:ext cx="731520" cy="731520"/>
          </a:xfrm>
          <a:prstGeom prst="rect">
            <a:avLst/>
          </a:prstGeom>
        </p:spPr>
      </p:pic>
      <p:sp>
        <p:nvSpPr>
          <p:cNvPr id="69" name="직사각형 68">
            <a:extLst>
              <a:ext uri="{FF2B5EF4-FFF2-40B4-BE49-F238E27FC236}">
                <a16:creationId xmlns:a16="http://schemas.microsoft.com/office/drawing/2014/main" id="{86C312C4-16E5-41A5-ABA1-39A95D77687C}"/>
              </a:ext>
            </a:extLst>
          </p:cNvPr>
          <p:cNvSpPr/>
          <p:nvPr/>
        </p:nvSpPr>
        <p:spPr>
          <a:xfrm>
            <a:off x="2975813" y="2442894"/>
            <a:ext cx="1127551" cy="7315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accent1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임진식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기술</a:t>
            </a:r>
          </a:p>
        </p:txBody>
      </p:sp>
      <p:cxnSp>
        <p:nvCxnSpPr>
          <p:cNvPr id="83" name="직선 연결선(S) 82">
            <a:extLst>
              <a:ext uri="{FF2B5EF4-FFF2-40B4-BE49-F238E27FC236}">
                <a16:creationId xmlns:a16="http://schemas.microsoft.com/office/drawing/2014/main" id="{6B7B494C-8888-457E-82D1-32EE6B4010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558003" y="3168721"/>
            <a:ext cx="0" cy="310896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(S) 96">
            <a:extLst>
              <a:ext uri="{FF2B5EF4-FFF2-40B4-BE49-F238E27FC236}">
                <a16:creationId xmlns:a16="http://schemas.microsoft.com/office/drawing/2014/main" id="{B5956150-D730-4D39-8E56-5123DA7B1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163314" y="2252899"/>
            <a:ext cx="0" cy="18288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직선 연결선(S) 1">
            <a:extLst>
              <a:ext uri="{FF2B5EF4-FFF2-40B4-BE49-F238E27FC236}">
                <a16:creationId xmlns:a16="http://schemas.microsoft.com/office/drawing/2014/main" id="{FE5CE1F8-570D-4885-B9A3-2539980A4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558003" y="375546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(S) 2">
            <a:extLst>
              <a:ext uri="{FF2B5EF4-FFF2-40B4-BE49-F238E27FC236}">
                <a16:creationId xmlns:a16="http://schemas.microsoft.com/office/drawing/2014/main" id="{BDB4A596-1925-4CF0-8DDA-2DBE3E6B7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564186" y="457080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(S) 5">
            <a:extLst>
              <a:ext uri="{FF2B5EF4-FFF2-40B4-BE49-F238E27FC236}">
                <a16:creationId xmlns:a16="http://schemas.microsoft.com/office/drawing/2014/main" id="{0C9845EF-AB31-4EB7-ADFB-2543D9298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564186" y="5440187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(S) 23">
            <a:extLst>
              <a:ext uri="{FF2B5EF4-FFF2-40B4-BE49-F238E27FC236}">
                <a16:creationId xmlns:a16="http://schemas.microsoft.com/office/drawing/2014/main" id="{9C12CAFB-EB6F-4237-A8EF-4BED7D1D74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553515" y="627768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6" name="직사각형 185">
            <a:extLst>
              <a:ext uri="{FF2B5EF4-FFF2-40B4-BE49-F238E27FC236}">
                <a16:creationId xmlns:a16="http://schemas.microsoft.com/office/drawing/2014/main" id="{E00EF2F1-621C-44D5-923A-283EAD95A813}"/>
              </a:ext>
            </a:extLst>
          </p:cNvPr>
          <p:cNvSpPr/>
          <p:nvPr/>
        </p:nvSpPr>
        <p:spPr>
          <a:xfrm>
            <a:off x="2714389" y="3358154"/>
            <a:ext cx="1371600" cy="7315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accent1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강서연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엔지니어링 이사</a:t>
            </a:r>
          </a:p>
        </p:txBody>
      </p:sp>
      <p:sp>
        <p:nvSpPr>
          <p:cNvPr id="189" name="직사각형 188">
            <a:extLst>
              <a:ext uri="{FF2B5EF4-FFF2-40B4-BE49-F238E27FC236}">
                <a16:creationId xmlns:a16="http://schemas.microsoft.com/office/drawing/2014/main" id="{AF7D30AD-3130-40C6-8BC9-7EE80B4B9A00}"/>
              </a:ext>
            </a:extLst>
          </p:cNvPr>
          <p:cNvSpPr/>
          <p:nvPr/>
        </p:nvSpPr>
        <p:spPr>
          <a:xfrm>
            <a:off x="2714389" y="4186998"/>
            <a:ext cx="1371600" cy="7315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>
                <a:solidFill>
                  <a:schemeClr val="accent1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Angelica Hansson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엔지니어링 이사</a:t>
            </a:r>
          </a:p>
        </p:txBody>
      </p:sp>
      <p:sp>
        <p:nvSpPr>
          <p:cNvPr id="192" name="직사각형 191">
            <a:extLst>
              <a:ext uri="{FF2B5EF4-FFF2-40B4-BE49-F238E27FC236}">
                <a16:creationId xmlns:a16="http://schemas.microsoft.com/office/drawing/2014/main" id="{7893426B-E83B-41DC-A793-6BBC6104B3A6}"/>
              </a:ext>
            </a:extLst>
          </p:cNvPr>
          <p:cNvSpPr/>
          <p:nvPr/>
        </p:nvSpPr>
        <p:spPr>
          <a:xfrm>
            <a:off x="2712776" y="5027827"/>
            <a:ext cx="1371600" cy="7315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accent1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유정호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엔지니어링 이사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25612D2-B90B-47E9-B7AF-5CCA9F91F123}"/>
              </a:ext>
            </a:extLst>
          </p:cNvPr>
          <p:cNvSpPr/>
          <p:nvPr/>
        </p:nvSpPr>
        <p:spPr>
          <a:xfrm>
            <a:off x="2712776" y="5872080"/>
            <a:ext cx="1371600" cy="7315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accent1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신선희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엔지니어링 이사</a:t>
            </a:r>
          </a:p>
        </p:txBody>
      </p:sp>
      <p:pic>
        <p:nvPicPr>
          <p:cNvPr id="73" name="그림 72" descr="팀 구성원 얼굴 사진&#10;">
            <a:extLst>
              <a:ext uri="{FF2B5EF4-FFF2-40B4-BE49-F238E27FC236}">
                <a16:creationId xmlns:a16="http://schemas.microsoft.com/office/drawing/2014/main" id="{FAA6D807-4CE2-48FA-84BD-6FF8AA2943D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8419" t="8610" r="22424" b="32653"/>
          <a:stretch/>
        </p:blipFill>
        <p:spPr>
          <a:xfrm>
            <a:off x="4207889" y="2444343"/>
            <a:ext cx="731520" cy="731520"/>
          </a:xfrm>
          <a:prstGeom prst="rect">
            <a:avLst/>
          </a:prstGeom>
        </p:spPr>
      </p:pic>
      <p:sp>
        <p:nvSpPr>
          <p:cNvPr id="72" name="직사각형 71">
            <a:extLst>
              <a:ext uri="{FF2B5EF4-FFF2-40B4-BE49-F238E27FC236}">
                <a16:creationId xmlns:a16="http://schemas.microsoft.com/office/drawing/2014/main" id="{1FE5B89F-78FC-4805-819B-77211B0B739B}"/>
              </a:ext>
            </a:extLst>
          </p:cNvPr>
          <p:cNvSpPr/>
          <p:nvPr/>
        </p:nvSpPr>
        <p:spPr>
          <a:xfrm>
            <a:off x="4928319" y="2443228"/>
            <a:ext cx="1127551" cy="7315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accent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심희영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운영</a:t>
            </a:r>
          </a:p>
        </p:txBody>
      </p:sp>
      <p:cxnSp>
        <p:nvCxnSpPr>
          <p:cNvPr id="84" name="직선 연결선(S) 83">
            <a:extLst>
              <a:ext uri="{FF2B5EF4-FFF2-40B4-BE49-F238E27FC236}">
                <a16:creationId xmlns:a16="http://schemas.microsoft.com/office/drawing/2014/main" id="{215A627E-A616-4B35-A822-BCD857D05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516850" y="3168721"/>
            <a:ext cx="0" cy="59436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(S) 97">
            <a:extLst>
              <a:ext uri="{FF2B5EF4-FFF2-40B4-BE49-F238E27FC236}">
                <a16:creationId xmlns:a16="http://schemas.microsoft.com/office/drawing/2014/main" id="{98000C8A-C564-4106-9005-252681A7F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135393" y="2252899"/>
            <a:ext cx="0" cy="18288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(S) 9">
            <a:extLst>
              <a:ext uri="{FF2B5EF4-FFF2-40B4-BE49-F238E27FC236}">
                <a16:creationId xmlns:a16="http://schemas.microsoft.com/office/drawing/2014/main" id="{273FE68B-D6B3-4422-B31A-4154C1A2B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516850" y="375927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직사각형 194">
            <a:extLst>
              <a:ext uri="{FF2B5EF4-FFF2-40B4-BE49-F238E27FC236}">
                <a16:creationId xmlns:a16="http://schemas.microsoft.com/office/drawing/2014/main" id="{81AC151D-872D-4D73-AE29-952F653257C0}"/>
              </a:ext>
            </a:extLst>
          </p:cNvPr>
          <p:cNvSpPr/>
          <p:nvPr/>
        </p:nvSpPr>
        <p:spPr>
          <a:xfrm>
            <a:off x="4645621" y="3352587"/>
            <a:ext cx="1371600" cy="7315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50" b="1">
                <a:solidFill>
                  <a:schemeClr val="accent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유정호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시설 관리자</a:t>
            </a:r>
          </a:p>
        </p:txBody>
      </p:sp>
      <p:pic>
        <p:nvPicPr>
          <p:cNvPr id="76" name="그림 75" descr="팀 구성원 얼굴 사진&#10;">
            <a:extLst>
              <a:ext uri="{FF2B5EF4-FFF2-40B4-BE49-F238E27FC236}">
                <a16:creationId xmlns:a16="http://schemas.microsoft.com/office/drawing/2014/main" id="{B52B7986-47E0-4606-A94F-0A372EC85BC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0068" t="7157" r="31288" b="34877"/>
          <a:stretch/>
        </p:blipFill>
        <p:spPr>
          <a:xfrm>
            <a:off x="6167194" y="2436211"/>
            <a:ext cx="731520" cy="731520"/>
          </a:xfrm>
          <a:prstGeom prst="rect">
            <a:avLst/>
          </a:prstGeom>
        </p:spPr>
      </p:pic>
      <p:sp>
        <p:nvSpPr>
          <p:cNvPr id="75" name="직사각형 74">
            <a:extLst>
              <a:ext uri="{FF2B5EF4-FFF2-40B4-BE49-F238E27FC236}">
                <a16:creationId xmlns:a16="http://schemas.microsoft.com/office/drawing/2014/main" id="{FCFECBC9-1F60-4A02-9CE7-3569BF58F4AA}"/>
              </a:ext>
            </a:extLst>
          </p:cNvPr>
          <p:cNvSpPr/>
          <p:nvPr/>
        </p:nvSpPr>
        <p:spPr>
          <a:xfrm>
            <a:off x="6887624" y="2435096"/>
            <a:ext cx="1127551" cy="7315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남혜란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마케팅</a:t>
            </a:r>
          </a:p>
        </p:txBody>
      </p:sp>
      <p:cxnSp>
        <p:nvCxnSpPr>
          <p:cNvPr id="85" name="직선 연결선(S) 84">
            <a:extLst>
              <a:ext uri="{FF2B5EF4-FFF2-40B4-BE49-F238E27FC236}">
                <a16:creationId xmlns:a16="http://schemas.microsoft.com/office/drawing/2014/main" id="{338A3F58-952C-4C6C-BE73-668B41F87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475697" y="3168721"/>
            <a:ext cx="0" cy="59436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(S) 98">
            <a:extLst>
              <a:ext uri="{FF2B5EF4-FFF2-40B4-BE49-F238E27FC236}">
                <a16:creationId xmlns:a16="http://schemas.microsoft.com/office/drawing/2014/main" id="{DFAFA2FD-B58C-4CB3-83BF-D7037A44C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060337" y="2249089"/>
            <a:ext cx="0" cy="18288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(S) 12">
            <a:extLst>
              <a:ext uri="{FF2B5EF4-FFF2-40B4-BE49-F238E27FC236}">
                <a16:creationId xmlns:a16="http://schemas.microsoft.com/office/drawing/2014/main" id="{EAD5F2CB-5BF2-4605-A7BB-3DBC9B1B3B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6475697" y="375927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직사각형 176">
            <a:extLst>
              <a:ext uri="{FF2B5EF4-FFF2-40B4-BE49-F238E27FC236}">
                <a16:creationId xmlns:a16="http://schemas.microsoft.com/office/drawing/2014/main" id="{62FE95E2-7899-46D1-BD09-DBC69EBBF739}"/>
              </a:ext>
            </a:extLst>
          </p:cNvPr>
          <p:cNvSpPr/>
          <p:nvPr/>
        </p:nvSpPr>
        <p:spPr>
          <a:xfrm>
            <a:off x="6608400" y="3353502"/>
            <a:ext cx="1371600" cy="7315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50" b="1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우순주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마케팅 관리자</a:t>
            </a:r>
          </a:p>
        </p:txBody>
      </p:sp>
      <p:cxnSp>
        <p:nvCxnSpPr>
          <p:cNvPr id="86" name="직선 연결선(S) 85">
            <a:extLst>
              <a:ext uri="{FF2B5EF4-FFF2-40B4-BE49-F238E27FC236}">
                <a16:creationId xmlns:a16="http://schemas.microsoft.com/office/drawing/2014/main" id="{499176F8-BEEF-4A37-97C9-A7E859221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434544" y="3168721"/>
            <a:ext cx="0" cy="22860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(S) 15">
            <a:extLst>
              <a:ext uri="{FF2B5EF4-FFF2-40B4-BE49-F238E27FC236}">
                <a16:creationId xmlns:a16="http://schemas.microsoft.com/office/drawing/2014/main" id="{11E9B743-2518-4E9D-9AE1-3998DBFBC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434544" y="375546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(S) 16">
            <a:extLst>
              <a:ext uri="{FF2B5EF4-FFF2-40B4-BE49-F238E27FC236}">
                <a16:creationId xmlns:a16="http://schemas.microsoft.com/office/drawing/2014/main" id="{55B40D0C-F84E-4462-89E4-D6DB85AB1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436917" y="457080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(S) 18">
            <a:extLst>
              <a:ext uri="{FF2B5EF4-FFF2-40B4-BE49-F238E27FC236}">
                <a16:creationId xmlns:a16="http://schemas.microsoft.com/office/drawing/2014/main" id="{BB4CBFD5-6012-4BE2-83ED-90867D52F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436917" y="5451617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그림 78" descr="팀 구성원 얼굴 사진&#10;">
            <a:extLst>
              <a:ext uri="{FF2B5EF4-FFF2-40B4-BE49-F238E27FC236}">
                <a16:creationId xmlns:a16="http://schemas.microsoft.com/office/drawing/2014/main" id="{FE09A42B-B16F-493B-B874-83A635E2D6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413" t="15774" r="32824" b="57185"/>
          <a:stretch/>
        </p:blipFill>
        <p:spPr>
          <a:xfrm>
            <a:off x="8103189" y="2436571"/>
            <a:ext cx="731520" cy="731520"/>
          </a:xfrm>
          <a:prstGeom prst="rect">
            <a:avLst/>
          </a:prstGeom>
        </p:spPr>
      </p:pic>
      <p:sp>
        <p:nvSpPr>
          <p:cNvPr id="78" name="직사각형 77">
            <a:extLst>
              <a:ext uri="{FF2B5EF4-FFF2-40B4-BE49-F238E27FC236}">
                <a16:creationId xmlns:a16="http://schemas.microsoft.com/office/drawing/2014/main" id="{A59FE4D4-A06B-4A82-A877-CA0F54ACC872}"/>
              </a:ext>
            </a:extLst>
          </p:cNvPr>
          <p:cNvSpPr/>
          <p:nvPr/>
        </p:nvSpPr>
        <p:spPr>
          <a:xfrm>
            <a:off x="8823619" y="2435456"/>
            <a:ext cx="1127551" cy="7315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>
                <a:solidFill>
                  <a:schemeClr val="accent6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Kalle</a:t>
            </a:r>
            <a:r>
              <a:rPr lang="ko-KR" altLang="en-US" sz="1000" b="1">
                <a:solidFill>
                  <a:schemeClr val="accent6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 </a:t>
            </a:r>
            <a:r>
              <a:rPr lang="en-US" altLang="ko-KR" sz="1000" b="1">
                <a:solidFill>
                  <a:schemeClr val="accent6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Persson</a:t>
            </a:r>
            <a:endParaRPr lang="ko-KR" altLang="en-US" sz="1000" b="1">
              <a:solidFill>
                <a:schemeClr val="accent6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제품 부사장</a:t>
            </a:r>
          </a:p>
        </p:txBody>
      </p:sp>
      <p:sp>
        <p:nvSpPr>
          <p:cNvPr id="168" name="직사각형 167">
            <a:extLst>
              <a:ext uri="{FF2B5EF4-FFF2-40B4-BE49-F238E27FC236}">
                <a16:creationId xmlns:a16="http://schemas.microsoft.com/office/drawing/2014/main" id="{6373F713-1680-4734-878B-86B182DC5AA6}"/>
              </a:ext>
            </a:extLst>
          </p:cNvPr>
          <p:cNvSpPr/>
          <p:nvPr/>
        </p:nvSpPr>
        <p:spPr>
          <a:xfrm>
            <a:off x="8557760" y="3356285"/>
            <a:ext cx="1369985" cy="7315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50" b="1">
                <a:solidFill>
                  <a:schemeClr val="accent6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신선희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제품 관리자 </a:t>
            </a:r>
          </a:p>
        </p:txBody>
      </p:sp>
      <p:sp>
        <p:nvSpPr>
          <p:cNvPr id="171" name="직사각형 170">
            <a:extLst>
              <a:ext uri="{FF2B5EF4-FFF2-40B4-BE49-F238E27FC236}">
                <a16:creationId xmlns:a16="http://schemas.microsoft.com/office/drawing/2014/main" id="{BEFA9A02-F4DD-44E9-86C2-C8ADA3189685}"/>
              </a:ext>
            </a:extLst>
          </p:cNvPr>
          <p:cNvSpPr/>
          <p:nvPr/>
        </p:nvSpPr>
        <p:spPr>
          <a:xfrm>
            <a:off x="8557760" y="4191479"/>
            <a:ext cx="1371600" cy="7315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>
                <a:solidFill>
                  <a:schemeClr val="accent6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Alexander Martensson</a:t>
            </a:r>
            <a:endParaRPr lang="ko-KR" altLang="en-US" sz="1000" b="1">
              <a:solidFill>
                <a:schemeClr val="accent6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제품 관리자 </a:t>
            </a:r>
          </a:p>
        </p:txBody>
      </p:sp>
      <p:sp>
        <p:nvSpPr>
          <p:cNvPr id="174" name="직사각형 173">
            <a:extLst>
              <a:ext uri="{FF2B5EF4-FFF2-40B4-BE49-F238E27FC236}">
                <a16:creationId xmlns:a16="http://schemas.microsoft.com/office/drawing/2014/main" id="{EE16D351-7B7B-4FCF-8D90-11468672A1EC}"/>
              </a:ext>
            </a:extLst>
          </p:cNvPr>
          <p:cNvSpPr/>
          <p:nvPr/>
        </p:nvSpPr>
        <p:spPr>
          <a:xfrm>
            <a:off x="8556147" y="5025958"/>
            <a:ext cx="1371600" cy="7315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 b="1">
                <a:solidFill>
                  <a:schemeClr val="accent6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유정호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제품 관리자 </a:t>
            </a:r>
          </a:p>
        </p:txBody>
      </p:sp>
      <p:cxnSp>
        <p:nvCxnSpPr>
          <p:cNvPr id="87" name="직선 연결선(S) 86">
            <a:extLst>
              <a:ext uri="{FF2B5EF4-FFF2-40B4-BE49-F238E27FC236}">
                <a16:creationId xmlns:a16="http://schemas.microsoft.com/office/drawing/2014/main" id="{E0A5E395-38A3-4ED8-A1C1-7892BF5B1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0393392" y="3168721"/>
            <a:ext cx="0" cy="54864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타원 93">
            <a:extLst>
              <a:ext uri="{FF2B5EF4-FFF2-40B4-BE49-F238E27FC236}">
                <a16:creationId xmlns:a16="http://schemas.microsoft.com/office/drawing/2014/main" id="{BC24AD9F-130E-4ECB-9C70-2B3233EBF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377532" y="2397965"/>
            <a:ext cx="114414" cy="85961"/>
          </a:xfrm>
          <a:prstGeom prst="ellipse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cxnSp>
        <p:nvCxnSpPr>
          <p:cNvPr id="7" name="연결선: 엘보 6">
            <a:extLst>
              <a:ext uri="{FF2B5EF4-FFF2-40B4-BE49-F238E27FC236}">
                <a16:creationId xmlns:a16="http://schemas.microsoft.com/office/drawing/2014/main" id="{1C54223A-2F2C-4434-A30B-92D8CEE93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10800000" flipV="1">
            <a:off x="1222489" y="2249089"/>
            <a:ext cx="4826106" cy="187772"/>
          </a:xfrm>
          <a:prstGeom prst="bentConnector2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연결선: 엘보 95">
            <a:extLst>
              <a:ext uri="{FF2B5EF4-FFF2-40B4-BE49-F238E27FC236}">
                <a16:creationId xmlns:a16="http://schemas.microsoft.com/office/drawing/2014/main" id="{185DC171-E6CD-4880-8EF4-7E0DB7F6C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022325" y="2249089"/>
            <a:ext cx="4971142" cy="252758"/>
          </a:xfrm>
          <a:prstGeom prst="bentConnector3">
            <a:avLst>
              <a:gd name="adj1" fmla="val 100252"/>
            </a:avLst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연결선(S) 99">
            <a:extLst>
              <a:ext uri="{FF2B5EF4-FFF2-40B4-BE49-F238E27FC236}">
                <a16:creationId xmlns:a16="http://schemas.microsoft.com/office/drawing/2014/main" id="{92CA40FF-E75F-4233-A382-4E9DE1FAC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032415" y="2249089"/>
            <a:ext cx="0" cy="18288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직선 연결선(S) 200">
            <a:extLst>
              <a:ext uri="{FF2B5EF4-FFF2-40B4-BE49-F238E27FC236}">
                <a16:creationId xmlns:a16="http://schemas.microsoft.com/office/drawing/2014/main" id="{7B2075F3-49F1-4561-B16C-A60D139B4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6089286" y="1794115"/>
            <a:ext cx="1" cy="4572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(S) 19">
            <a:extLst>
              <a:ext uri="{FF2B5EF4-FFF2-40B4-BE49-F238E27FC236}">
                <a16:creationId xmlns:a16="http://schemas.microsoft.com/office/drawing/2014/main" id="{3377B15D-B0DE-401C-93B7-D8352DEE6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0389582" y="3717361"/>
            <a:ext cx="27432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" name="그림 81" descr="팀 구성원 얼굴 사진&#10;">
            <a:extLst>
              <a:ext uri="{FF2B5EF4-FFF2-40B4-BE49-F238E27FC236}">
                <a16:creationId xmlns:a16="http://schemas.microsoft.com/office/drawing/2014/main" id="{4719D79C-E01F-499D-BBB7-D4D5A665195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0178" t="10854" r="25409" b="22527"/>
          <a:stretch/>
        </p:blipFill>
        <p:spPr>
          <a:xfrm>
            <a:off x="10049402" y="2435433"/>
            <a:ext cx="731520" cy="731520"/>
          </a:xfrm>
          <a:prstGeom prst="rect">
            <a:avLst/>
          </a:prstGeom>
        </p:spPr>
      </p:pic>
      <p:sp>
        <p:nvSpPr>
          <p:cNvPr id="81" name="직사각형 80">
            <a:extLst>
              <a:ext uri="{FF2B5EF4-FFF2-40B4-BE49-F238E27FC236}">
                <a16:creationId xmlns:a16="http://schemas.microsoft.com/office/drawing/2014/main" id="{309685E0-1738-48A3-B513-35D9047572B0}"/>
              </a:ext>
            </a:extLst>
          </p:cNvPr>
          <p:cNvSpPr/>
          <p:nvPr/>
        </p:nvSpPr>
        <p:spPr>
          <a:xfrm>
            <a:off x="10769832" y="2434318"/>
            <a:ext cx="1127551" cy="7315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Alexander Persson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인사 관리</a:t>
            </a:r>
          </a:p>
        </p:txBody>
      </p:sp>
      <p:sp>
        <p:nvSpPr>
          <p:cNvPr id="162" name="직사각형 161">
            <a:extLst>
              <a:ext uri="{FF2B5EF4-FFF2-40B4-BE49-F238E27FC236}">
                <a16:creationId xmlns:a16="http://schemas.microsoft.com/office/drawing/2014/main" id="{BD569EE8-357F-4061-8190-6041007FBE4B}"/>
              </a:ext>
            </a:extLst>
          </p:cNvPr>
          <p:cNvSpPr/>
          <p:nvPr/>
        </p:nvSpPr>
        <p:spPr>
          <a:xfrm>
            <a:off x="10512312" y="3353927"/>
            <a:ext cx="1371600" cy="731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8288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Angelica Hansson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HR </a:t>
            </a:r>
            <a:r>
              <a:rPr lang="ko-KR" altLang="en-US" sz="9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관리자</a:t>
            </a:r>
          </a:p>
        </p:txBody>
      </p:sp>
    </p:spTree>
    <p:extLst>
      <p:ext uri="{BB962C8B-B14F-4D97-AF65-F5344CB8AC3E}">
        <p14:creationId xmlns:p14="http://schemas.microsoft.com/office/powerpoint/2010/main" val="36227099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66D9B4A0-411D-4E7F-AB9E-95DE069B5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altLang="ko-KR"/>
              <a:t>CONTOSO 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87926A82-6166-466D-A3A3-E32A7AC2BF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ko-KR" altLang="en-US"/>
              <a:t>조직도</a:t>
            </a:r>
          </a:p>
        </p:txBody>
      </p:sp>
      <p:sp>
        <p:nvSpPr>
          <p:cNvPr id="214" name="직사각형 213" descr="장식 요소">
            <a:extLst>
              <a:ext uri="{FF2B5EF4-FFF2-40B4-BE49-F238E27FC236}">
                <a16:creationId xmlns:a16="http://schemas.microsoft.com/office/drawing/2014/main" id="{16704A75-B346-4E41-B0E5-B89322F3AE57}"/>
              </a:ext>
            </a:extLst>
          </p:cNvPr>
          <p:cNvSpPr/>
          <p:nvPr/>
        </p:nvSpPr>
        <p:spPr>
          <a:xfrm>
            <a:off x="438587" y="1487944"/>
            <a:ext cx="108000" cy="10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860" tIns="5715" rIns="22860" bIns="5715" numCol="1" spcCol="1270" rtlCol="0" anchor="ctr" anchorCtr="0">
            <a:noAutofit/>
            <a:flatTx/>
          </a:bodyPr>
          <a:lstStyle/>
          <a:p>
            <a:pPr marL="0" lvl="0" indent="0" algn="ctr" defTabSz="400050" rtl="0"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700" kern="1200">
              <a:solidFill>
                <a:schemeClr val="bg1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216" name="직사각형 215" descr="장식 요소">
            <a:extLst>
              <a:ext uri="{FF2B5EF4-FFF2-40B4-BE49-F238E27FC236}">
                <a16:creationId xmlns:a16="http://schemas.microsoft.com/office/drawing/2014/main" id="{1E2D3A68-A542-48BA-A217-B074F4C32E1F}"/>
              </a:ext>
            </a:extLst>
          </p:cNvPr>
          <p:cNvSpPr/>
          <p:nvPr/>
        </p:nvSpPr>
        <p:spPr>
          <a:xfrm>
            <a:off x="579527" y="1487944"/>
            <a:ext cx="542435" cy="1080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" tIns="0" rIns="5715" bIns="0" numCol="1" spcCol="1270" rtlCol="0" anchor="ctr" anchorCtr="0">
            <a:noAutofit/>
            <a:flatTx/>
          </a:bodyPr>
          <a:lstStyle/>
          <a:p>
            <a:pPr defTabSz="400050" rtl="0">
              <a:spcBef>
                <a:spcPct val="0"/>
              </a:spcBef>
              <a:spcAft>
                <a:spcPct val="35000"/>
              </a:spcAft>
            </a:pPr>
            <a:r>
              <a:rPr lang="ko-KR" altLang="en-US" sz="8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국내</a:t>
            </a:r>
          </a:p>
        </p:txBody>
      </p:sp>
      <p:sp>
        <p:nvSpPr>
          <p:cNvPr id="212" name="직사각형 211" descr="장식 요소">
            <a:extLst>
              <a:ext uri="{FF2B5EF4-FFF2-40B4-BE49-F238E27FC236}">
                <a16:creationId xmlns:a16="http://schemas.microsoft.com/office/drawing/2014/main" id="{78525528-D696-4051-A168-1EEDC39E1520}"/>
              </a:ext>
            </a:extLst>
          </p:cNvPr>
          <p:cNvSpPr/>
          <p:nvPr/>
        </p:nvSpPr>
        <p:spPr>
          <a:xfrm>
            <a:off x="1116451" y="1487944"/>
            <a:ext cx="108000" cy="10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860" tIns="5715" rIns="22860" bIns="5715" numCol="1" spcCol="1270" rtlCol="0" anchor="ctr" anchorCtr="0">
            <a:noAutofit/>
            <a:flatTx/>
          </a:bodyPr>
          <a:lstStyle/>
          <a:p>
            <a:pPr marL="0" lvl="0" indent="0" algn="ctr" defTabSz="400050" rtl="0"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700" kern="1200">
              <a:solidFill>
                <a:schemeClr val="bg1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218" name="직사각형 217" descr="장식 요소">
            <a:extLst>
              <a:ext uri="{FF2B5EF4-FFF2-40B4-BE49-F238E27FC236}">
                <a16:creationId xmlns:a16="http://schemas.microsoft.com/office/drawing/2014/main" id="{A50A05D4-FD98-47D3-A6F4-E18865EE4200}"/>
              </a:ext>
            </a:extLst>
          </p:cNvPr>
          <p:cNvSpPr/>
          <p:nvPr/>
        </p:nvSpPr>
        <p:spPr>
          <a:xfrm>
            <a:off x="1259202" y="1487944"/>
            <a:ext cx="486599" cy="1080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" tIns="0" rIns="5715" bIns="0" numCol="1" spcCol="1270" rtlCol="0" anchor="ctr" anchorCtr="0">
            <a:noAutofit/>
            <a:flatTx/>
          </a:bodyPr>
          <a:lstStyle/>
          <a:p>
            <a:pPr defTabSz="400050" rtl="0">
              <a:spcBef>
                <a:spcPct val="0"/>
              </a:spcBef>
              <a:spcAft>
                <a:spcPct val="35000"/>
              </a:spcAft>
            </a:pPr>
            <a:r>
              <a:rPr lang="ko-KR" altLang="en-US" sz="8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국가</a:t>
            </a:r>
          </a:p>
        </p:txBody>
      </p:sp>
      <p:sp>
        <p:nvSpPr>
          <p:cNvPr id="210" name="직사각형 209" descr="장식 요소">
            <a:extLst>
              <a:ext uri="{FF2B5EF4-FFF2-40B4-BE49-F238E27FC236}">
                <a16:creationId xmlns:a16="http://schemas.microsoft.com/office/drawing/2014/main" id="{3D0CC422-902A-4D8F-AA6A-E9A681A2E9BF}"/>
              </a:ext>
            </a:extLst>
          </p:cNvPr>
          <p:cNvSpPr/>
          <p:nvPr/>
        </p:nvSpPr>
        <p:spPr>
          <a:xfrm>
            <a:off x="1744474" y="1487944"/>
            <a:ext cx="108000" cy="10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860" tIns="5715" rIns="22860" bIns="5715" numCol="1" spcCol="1270" rtlCol="0" anchor="ctr" anchorCtr="0">
            <a:noAutofit/>
            <a:flatTx/>
          </a:bodyPr>
          <a:lstStyle/>
          <a:p>
            <a:pPr marL="0" lvl="0" indent="0" algn="ctr" defTabSz="400050" rtl="0"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700" kern="1200">
              <a:solidFill>
                <a:schemeClr val="bg1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220" name="직사각형 219" descr="장식 요소">
            <a:extLst>
              <a:ext uri="{FF2B5EF4-FFF2-40B4-BE49-F238E27FC236}">
                <a16:creationId xmlns:a16="http://schemas.microsoft.com/office/drawing/2014/main" id="{F6A83501-0BBC-4414-A5AC-BA2E93F7106C}"/>
              </a:ext>
            </a:extLst>
          </p:cNvPr>
          <p:cNvSpPr/>
          <p:nvPr/>
        </p:nvSpPr>
        <p:spPr>
          <a:xfrm>
            <a:off x="1902089" y="1487944"/>
            <a:ext cx="629350" cy="1080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" tIns="0" rIns="5715" bIns="0" numCol="1" spcCol="1270" rtlCol="0" anchor="ctr" anchorCtr="0">
            <a:noAutofit/>
            <a:flatTx/>
          </a:bodyPr>
          <a:lstStyle/>
          <a:p>
            <a:pPr defTabSz="400050" rtl="0">
              <a:spcBef>
                <a:spcPct val="0"/>
              </a:spcBef>
              <a:spcAft>
                <a:spcPct val="35000"/>
              </a:spcAft>
            </a:pPr>
            <a:r>
              <a:rPr lang="ko-KR" altLang="en-US" sz="8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국제</a:t>
            </a:r>
          </a:p>
        </p:txBody>
      </p:sp>
      <p:cxnSp>
        <p:nvCxnSpPr>
          <p:cNvPr id="206" name="직선 연결선(S) 205">
            <a:extLst>
              <a:ext uri="{FF2B5EF4-FFF2-40B4-BE49-F238E27FC236}">
                <a16:creationId xmlns:a16="http://schemas.microsoft.com/office/drawing/2014/main" id="{3075AB11-BAD3-42E5-BC8F-B1153E21F9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92782" y="4283146"/>
            <a:ext cx="0" cy="1165547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(S) 82">
            <a:extLst>
              <a:ext uri="{FF2B5EF4-FFF2-40B4-BE49-F238E27FC236}">
                <a16:creationId xmlns:a16="http://schemas.microsoft.com/office/drawing/2014/main" id="{6B7B494C-8888-457E-82D1-32EE6B4010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151629" y="4283146"/>
            <a:ext cx="0" cy="1815996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(S) 83">
            <a:extLst>
              <a:ext uri="{FF2B5EF4-FFF2-40B4-BE49-F238E27FC236}">
                <a16:creationId xmlns:a16="http://schemas.microsoft.com/office/drawing/2014/main" id="{215A627E-A616-4B35-A822-BCD857D05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110476" y="4283146"/>
            <a:ext cx="0" cy="18288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(S) 84">
            <a:extLst>
              <a:ext uri="{FF2B5EF4-FFF2-40B4-BE49-F238E27FC236}">
                <a16:creationId xmlns:a16="http://schemas.microsoft.com/office/drawing/2014/main" id="{338A3F58-952C-4C6C-BE73-668B41F87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069323" y="4283146"/>
            <a:ext cx="0" cy="18288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직선 연결선(S) 200">
            <a:extLst>
              <a:ext uri="{FF2B5EF4-FFF2-40B4-BE49-F238E27FC236}">
                <a16:creationId xmlns:a16="http://schemas.microsoft.com/office/drawing/2014/main" id="{7B2075F3-49F1-4561-B16C-A60D139B4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6091266" y="1638815"/>
            <a:ext cx="0" cy="819824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(S) 85">
            <a:extLst>
              <a:ext uri="{FF2B5EF4-FFF2-40B4-BE49-F238E27FC236}">
                <a16:creationId xmlns:a16="http://schemas.microsoft.com/office/drawing/2014/main" id="{499176F8-BEEF-4A37-97C9-A7E859221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028170" y="4283146"/>
            <a:ext cx="0" cy="1815996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(S) 86">
            <a:extLst>
              <a:ext uri="{FF2B5EF4-FFF2-40B4-BE49-F238E27FC236}">
                <a16:creationId xmlns:a16="http://schemas.microsoft.com/office/drawing/2014/main" id="{E0A5E395-38A3-4ED8-A1C1-7892BF5B1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0987018" y="4283146"/>
            <a:ext cx="0" cy="18288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연결선: 엘보 6">
            <a:extLst>
              <a:ext uri="{FF2B5EF4-FFF2-40B4-BE49-F238E27FC236}">
                <a16:creationId xmlns:a16="http://schemas.microsoft.com/office/drawing/2014/main" id="{1C54223A-2F2C-4434-A30B-92D8CEE93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endCxn id="6" idx="0"/>
          </p:cNvCxnSpPr>
          <p:nvPr/>
        </p:nvCxnSpPr>
        <p:spPr>
          <a:xfrm rot="10800000" flipV="1">
            <a:off x="1204212" y="2468065"/>
            <a:ext cx="4837934" cy="269558"/>
          </a:xfrm>
          <a:prstGeom prst="bentConnector3">
            <a:avLst>
              <a:gd name="adj1" fmla="val 100008"/>
            </a:avLst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연결선: 엘보 95">
            <a:extLst>
              <a:ext uri="{FF2B5EF4-FFF2-40B4-BE49-F238E27FC236}">
                <a16:creationId xmlns:a16="http://schemas.microsoft.com/office/drawing/2014/main" id="{185DC171-E6CD-4880-8EF4-7E0DB7F6C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015876" y="2458639"/>
            <a:ext cx="4971142" cy="252758"/>
          </a:xfrm>
          <a:prstGeom prst="bentConnector3">
            <a:avLst>
              <a:gd name="adj1" fmla="val 100252"/>
            </a:avLst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(S) 96">
            <a:extLst>
              <a:ext uri="{FF2B5EF4-FFF2-40B4-BE49-F238E27FC236}">
                <a16:creationId xmlns:a16="http://schemas.microsoft.com/office/drawing/2014/main" id="{B5956150-D730-4D39-8E56-5123DA7B1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156865" y="2458639"/>
            <a:ext cx="0" cy="377712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(S) 97">
            <a:extLst>
              <a:ext uri="{FF2B5EF4-FFF2-40B4-BE49-F238E27FC236}">
                <a16:creationId xmlns:a16="http://schemas.microsoft.com/office/drawing/2014/main" id="{98000C8A-C564-4106-9005-252681A7F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128944" y="2458639"/>
            <a:ext cx="0" cy="377712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(S) 98">
            <a:extLst>
              <a:ext uri="{FF2B5EF4-FFF2-40B4-BE49-F238E27FC236}">
                <a16:creationId xmlns:a16="http://schemas.microsoft.com/office/drawing/2014/main" id="{DFAFA2FD-B58C-4CB3-83BF-D7037A44C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053888" y="2458639"/>
            <a:ext cx="0" cy="377712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연결선(S) 99">
            <a:extLst>
              <a:ext uri="{FF2B5EF4-FFF2-40B4-BE49-F238E27FC236}">
                <a16:creationId xmlns:a16="http://schemas.microsoft.com/office/drawing/2014/main" id="{92CA40FF-E75F-4233-A382-4E9DE1FAC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endCxn id="13" idx="0"/>
          </p:cNvCxnSpPr>
          <p:nvPr/>
        </p:nvCxnSpPr>
        <p:spPr>
          <a:xfrm flipH="1">
            <a:off x="9023432" y="2468066"/>
            <a:ext cx="2534" cy="269557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자유형: 도형 3" descr="팀 구성원 얼굴 사진&#10;">
            <a:extLst>
              <a:ext uri="{FF2B5EF4-FFF2-40B4-BE49-F238E27FC236}">
                <a16:creationId xmlns:a16="http://schemas.microsoft.com/office/drawing/2014/main" id="{74055C55-2E77-4139-8670-5F4B84119D2D}"/>
              </a:ext>
            </a:extLst>
          </p:cNvPr>
          <p:cNvSpPr/>
          <p:nvPr/>
        </p:nvSpPr>
        <p:spPr>
          <a:xfrm>
            <a:off x="5375921" y="601514"/>
            <a:ext cx="1430686" cy="1096258"/>
          </a:xfrm>
          <a:custGeom>
            <a:avLst/>
            <a:gdLst>
              <a:gd name="connsiteX0" fmla="*/ 715343 w 1430686"/>
              <a:gd name="connsiteY0" fmla="*/ 0 h 1096258"/>
              <a:gd name="connsiteX1" fmla="*/ 1430686 w 1430686"/>
              <a:gd name="connsiteY1" fmla="*/ 715343 h 1096258"/>
              <a:gd name="connsiteX2" fmla="*/ 1374471 w 1430686"/>
              <a:gd name="connsiteY2" fmla="*/ 993787 h 1096258"/>
              <a:gd name="connsiteX3" fmla="*/ 1318852 w 1430686"/>
              <a:gd name="connsiteY3" fmla="*/ 1096258 h 1096258"/>
              <a:gd name="connsiteX4" fmla="*/ 111835 w 1430686"/>
              <a:gd name="connsiteY4" fmla="*/ 1096258 h 1096258"/>
              <a:gd name="connsiteX5" fmla="*/ 56215 w 1430686"/>
              <a:gd name="connsiteY5" fmla="*/ 993787 h 1096258"/>
              <a:gd name="connsiteX6" fmla="*/ 0 w 1430686"/>
              <a:gd name="connsiteY6" fmla="*/ 715343 h 1096258"/>
              <a:gd name="connsiteX7" fmla="*/ 715343 w 1430686"/>
              <a:gd name="connsiteY7" fmla="*/ 0 h 109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0686" h="1096258">
                <a:moveTo>
                  <a:pt x="715343" y="0"/>
                </a:moveTo>
                <a:cubicBezTo>
                  <a:pt x="1110416" y="0"/>
                  <a:pt x="1430686" y="320270"/>
                  <a:pt x="1430686" y="715343"/>
                </a:cubicBezTo>
                <a:cubicBezTo>
                  <a:pt x="1430686" y="814111"/>
                  <a:pt x="1410669" y="908204"/>
                  <a:pt x="1374471" y="993787"/>
                </a:cubicBezTo>
                <a:lnTo>
                  <a:pt x="1318852" y="1096258"/>
                </a:lnTo>
                <a:lnTo>
                  <a:pt x="111835" y="1096258"/>
                </a:lnTo>
                <a:lnTo>
                  <a:pt x="56215" y="993787"/>
                </a:lnTo>
                <a:cubicBezTo>
                  <a:pt x="20017" y="908204"/>
                  <a:pt x="0" y="814111"/>
                  <a:pt x="0" y="715343"/>
                </a:cubicBezTo>
                <a:cubicBezTo>
                  <a:pt x="0" y="320270"/>
                  <a:pt x="320270" y="0"/>
                  <a:pt x="715343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8" name="직사각형: 둥근 모서리 17">
            <a:extLst>
              <a:ext uri="{FF2B5EF4-FFF2-40B4-BE49-F238E27FC236}">
                <a16:creationId xmlns:a16="http://schemas.microsoft.com/office/drawing/2014/main" id="{912543CF-3BD4-40B0-BB18-006DCC4331CA}"/>
              </a:ext>
            </a:extLst>
          </p:cNvPr>
          <p:cNvSpPr/>
          <p:nvPr/>
        </p:nvSpPr>
        <p:spPr>
          <a:xfrm>
            <a:off x="5176866" y="1688345"/>
            <a:ext cx="1828800" cy="5486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100" b="1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Mirjam</a:t>
            </a:r>
            <a:r>
              <a:rPr lang="ko-KR" altLang="en-US" sz="1100" b="1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 </a:t>
            </a:r>
            <a:r>
              <a:rPr lang="en-US" altLang="ko-KR" sz="1100" b="1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Nilsson</a:t>
            </a:r>
            <a:endParaRPr lang="ko-KR" altLang="en-US" sz="1100" b="1">
              <a:solidFill>
                <a:schemeClr val="accent5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대표</a:t>
            </a:r>
          </a:p>
        </p:txBody>
      </p:sp>
      <p:sp>
        <p:nvSpPr>
          <p:cNvPr id="6" name="자유형: 도형 5" descr="팀 구성원 얼굴 사진">
            <a:extLst>
              <a:ext uri="{FF2B5EF4-FFF2-40B4-BE49-F238E27FC236}">
                <a16:creationId xmlns:a16="http://schemas.microsoft.com/office/drawing/2014/main" id="{D68839EC-BCF6-4732-9C21-A1088A29ABEB}"/>
              </a:ext>
            </a:extLst>
          </p:cNvPr>
          <p:cNvSpPr/>
          <p:nvPr/>
        </p:nvSpPr>
        <p:spPr>
          <a:xfrm>
            <a:off x="564132" y="2737623"/>
            <a:ext cx="1280160" cy="1005840"/>
          </a:xfrm>
          <a:custGeom>
            <a:avLst/>
            <a:gdLst>
              <a:gd name="connsiteX0" fmla="*/ 715343 w 1430686"/>
              <a:gd name="connsiteY0" fmla="*/ 0 h 1096258"/>
              <a:gd name="connsiteX1" fmla="*/ 1430686 w 1430686"/>
              <a:gd name="connsiteY1" fmla="*/ 715343 h 1096258"/>
              <a:gd name="connsiteX2" fmla="*/ 1374471 w 1430686"/>
              <a:gd name="connsiteY2" fmla="*/ 993787 h 1096258"/>
              <a:gd name="connsiteX3" fmla="*/ 1318852 w 1430686"/>
              <a:gd name="connsiteY3" fmla="*/ 1096258 h 1096258"/>
              <a:gd name="connsiteX4" fmla="*/ 111835 w 1430686"/>
              <a:gd name="connsiteY4" fmla="*/ 1096258 h 1096258"/>
              <a:gd name="connsiteX5" fmla="*/ 56215 w 1430686"/>
              <a:gd name="connsiteY5" fmla="*/ 993787 h 1096258"/>
              <a:gd name="connsiteX6" fmla="*/ 0 w 1430686"/>
              <a:gd name="connsiteY6" fmla="*/ 715343 h 1096258"/>
              <a:gd name="connsiteX7" fmla="*/ 715343 w 1430686"/>
              <a:gd name="connsiteY7" fmla="*/ 0 h 109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0686" h="1096258">
                <a:moveTo>
                  <a:pt x="715343" y="0"/>
                </a:moveTo>
                <a:cubicBezTo>
                  <a:pt x="1110416" y="0"/>
                  <a:pt x="1430686" y="320270"/>
                  <a:pt x="1430686" y="715343"/>
                </a:cubicBezTo>
                <a:cubicBezTo>
                  <a:pt x="1430686" y="814111"/>
                  <a:pt x="1410669" y="908204"/>
                  <a:pt x="1374471" y="993787"/>
                </a:cubicBezTo>
                <a:lnTo>
                  <a:pt x="1318852" y="1096258"/>
                </a:lnTo>
                <a:lnTo>
                  <a:pt x="111835" y="1096258"/>
                </a:lnTo>
                <a:lnTo>
                  <a:pt x="56215" y="993787"/>
                </a:lnTo>
                <a:cubicBezTo>
                  <a:pt x="20017" y="908204"/>
                  <a:pt x="0" y="814111"/>
                  <a:pt x="0" y="715343"/>
                </a:cubicBezTo>
                <a:cubicBezTo>
                  <a:pt x="0" y="320270"/>
                  <a:pt x="320270" y="0"/>
                  <a:pt x="715343" y="0"/>
                </a:cubicBezTo>
                <a:close/>
              </a:path>
            </a:pathLst>
          </a:custGeom>
          <a:blipFill>
            <a:blip r:embed="rId4"/>
            <a:stretch>
              <a:fillRect l="-16360" t="-1450" r="-15660" b="-466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4" name="직사각형: 둥근 모서리 143" descr="팀 구성원 얼굴 사진">
            <a:extLst>
              <a:ext uri="{FF2B5EF4-FFF2-40B4-BE49-F238E27FC236}">
                <a16:creationId xmlns:a16="http://schemas.microsoft.com/office/drawing/2014/main" id="{F21E8B07-0BC6-4DE6-B1E4-773C5D1F75EB}"/>
              </a:ext>
            </a:extLst>
          </p:cNvPr>
          <p:cNvSpPr/>
          <p:nvPr/>
        </p:nvSpPr>
        <p:spPr>
          <a:xfrm>
            <a:off x="301640" y="3741786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August Bergqvist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재무</a:t>
            </a:r>
          </a:p>
        </p:txBody>
      </p:sp>
      <p:sp>
        <p:nvSpPr>
          <p:cNvPr id="180" name="직사각형: 둥근 모서리 179" descr="팀 구성원 얼굴 사진">
            <a:extLst>
              <a:ext uri="{FF2B5EF4-FFF2-40B4-BE49-F238E27FC236}">
                <a16:creationId xmlns:a16="http://schemas.microsoft.com/office/drawing/2014/main" id="{C93299AE-BEEA-4E5E-88CB-50F2F112D78D}"/>
              </a:ext>
            </a:extLst>
          </p:cNvPr>
          <p:cNvSpPr/>
          <p:nvPr/>
        </p:nvSpPr>
        <p:spPr>
          <a:xfrm>
            <a:off x="301292" y="4472681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Alexander Martensson</a:t>
            </a:r>
            <a:endParaRPr lang="ko-KR" altLang="en-US" sz="1100" b="1">
              <a:solidFill>
                <a:schemeClr val="tx2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회계 관리자</a:t>
            </a:r>
          </a:p>
        </p:txBody>
      </p:sp>
      <p:sp>
        <p:nvSpPr>
          <p:cNvPr id="183" name="직사각형: 둥근 모서리 182" descr="팀 구성원 얼굴 사진">
            <a:extLst>
              <a:ext uri="{FF2B5EF4-FFF2-40B4-BE49-F238E27FC236}">
                <a16:creationId xmlns:a16="http://schemas.microsoft.com/office/drawing/2014/main" id="{DC38D3DB-30B8-4A79-9C76-C565CFF33780}"/>
              </a:ext>
            </a:extLst>
          </p:cNvPr>
          <p:cNvSpPr/>
          <p:nvPr/>
        </p:nvSpPr>
        <p:spPr>
          <a:xfrm>
            <a:off x="301292" y="5139600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신선희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회계 관리자</a:t>
            </a:r>
          </a:p>
        </p:txBody>
      </p:sp>
      <p:sp>
        <p:nvSpPr>
          <p:cNvPr id="10" name="자유형: 도형 9" descr="팀 구성원 얼굴 사진&#10;">
            <a:extLst>
              <a:ext uri="{FF2B5EF4-FFF2-40B4-BE49-F238E27FC236}">
                <a16:creationId xmlns:a16="http://schemas.microsoft.com/office/drawing/2014/main" id="{3302D8E0-D0D9-4B81-8A96-1EB6732CA387}"/>
              </a:ext>
            </a:extLst>
          </p:cNvPr>
          <p:cNvSpPr/>
          <p:nvPr/>
        </p:nvSpPr>
        <p:spPr>
          <a:xfrm>
            <a:off x="2543163" y="2737623"/>
            <a:ext cx="1280160" cy="1005840"/>
          </a:xfrm>
          <a:custGeom>
            <a:avLst/>
            <a:gdLst>
              <a:gd name="connsiteX0" fmla="*/ 715343 w 1430686"/>
              <a:gd name="connsiteY0" fmla="*/ 0 h 1096258"/>
              <a:gd name="connsiteX1" fmla="*/ 1430686 w 1430686"/>
              <a:gd name="connsiteY1" fmla="*/ 715343 h 1096258"/>
              <a:gd name="connsiteX2" fmla="*/ 1374471 w 1430686"/>
              <a:gd name="connsiteY2" fmla="*/ 993787 h 1096258"/>
              <a:gd name="connsiteX3" fmla="*/ 1318852 w 1430686"/>
              <a:gd name="connsiteY3" fmla="*/ 1096258 h 1096258"/>
              <a:gd name="connsiteX4" fmla="*/ 111835 w 1430686"/>
              <a:gd name="connsiteY4" fmla="*/ 1096258 h 1096258"/>
              <a:gd name="connsiteX5" fmla="*/ 56215 w 1430686"/>
              <a:gd name="connsiteY5" fmla="*/ 993787 h 1096258"/>
              <a:gd name="connsiteX6" fmla="*/ 0 w 1430686"/>
              <a:gd name="connsiteY6" fmla="*/ 715343 h 1096258"/>
              <a:gd name="connsiteX7" fmla="*/ 715343 w 1430686"/>
              <a:gd name="connsiteY7" fmla="*/ 0 h 109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0686" h="1096258">
                <a:moveTo>
                  <a:pt x="715343" y="0"/>
                </a:moveTo>
                <a:cubicBezTo>
                  <a:pt x="1110416" y="0"/>
                  <a:pt x="1430686" y="320270"/>
                  <a:pt x="1430686" y="715343"/>
                </a:cubicBezTo>
                <a:cubicBezTo>
                  <a:pt x="1430686" y="814111"/>
                  <a:pt x="1410669" y="908204"/>
                  <a:pt x="1374471" y="993787"/>
                </a:cubicBezTo>
                <a:lnTo>
                  <a:pt x="1318852" y="1096258"/>
                </a:lnTo>
                <a:lnTo>
                  <a:pt x="111835" y="1096258"/>
                </a:lnTo>
                <a:lnTo>
                  <a:pt x="56215" y="993787"/>
                </a:lnTo>
                <a:cubicBezTo>
                  <a:pt x="20017" y="908204"/>
                  <a:pt x="0" y="814111"/>
                  <a:pt x="0" y="715343"/>
                </a:cubicBezTo>
                <a:cubicBezTo>
                  <a:pt x="0" y="320270"/>
                  <a:pt x="320270" y="0"/>
                  <a:pt x="715343" y="0"/>
                </a:cubicBezTo>
                <a:close/>
              </a:path>
            </a:pathLst>
          </a:custGeom>
          <a:blipFill>
            <a:blip r:embed="rId5"/>
            <a:stretch>
              <a:fillRect l="-5210" t="-3120" r="-38862" b="-169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7" name="직사각형: 둥근 모서리 146">
            <a:extLst>
              <a:ext uri="{FF2B5EF4-FFF2-40B4-BE49-F238E27FC236}">
                <a16:creationId xmlns:a16="http://schemas.microsoft.com/office/drawing/2014/main" id="{F3AE564E-E1AB-422A-9067-1D83448922D2}"/>
              </a:ext>
            </a:extLst>
          </p:cNvPr>
          <p:cNvSpPr/>
          <p:nvPr/>
        </p:nvSpPr>
        <p:spPr>
          <a:xfrm>
            <a:off x="2251045" y="3741786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임진식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기술</a:t>
            </a:r>
          </a:p>
        </p:txBody>
      </p:sp>
      <p:sp>
        <p:nvSpPr>
          <p:cNvPr id="186" name="직사각형: 둥근 모서리 185">
            <a:extLst>
              <a:ext uri="{FF2B5EF4-FFF2-40B4-BE49-F238E27FC236}">
                <a16:creationId xmlns:a16="http://schemas.microsoft.com/office/drawing/2014/main" id="{E00EF2F1-621C-44D5-923A-283EAD95A813}"/>
              </a:ext>
            </a:extLst>
          </p:cNvPr>
          <p:cNvSpPr/>
          <p:nvPr/>
        </p:nvSpPr>
        <p:spPr>
          <a:xfrm>
            <a:off x="2255844" y="4474695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강서연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엔지니어링 이사</a:t>
            </a:r>
          </a:p>
        </p:txBody>
      </p:sp>
      <p:sp>
        <p:nvSpPr>
          <p:cNvPr id="189" name="직사각형: 둥근 모서리 188">
            <a:extLst>
              <a:ext uri="{FF2B5EF4-FFF2-40B4-BE49-F238E27FC236}">
                <a16:creationId xmlns:a16="http://schemas.microsoft.com/office/drawing/2014/main" id="{AF7D30AD-3130-40C6-8BC9-7EE80B4B9A0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2255844" y="5141614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유정호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엔지니어링 이사</a:t>
            </a:r>
          </a:p>
        </p:txBody>
      </p:sp>
      <p:sp>
        <p:nvSpPr>
          <p:cNvPr id="192" name="직사각형: 둥근 모서리 191">
            <a:extLst>
              <a:ext uri="{FF2B5EF4-FFF2-40B4-BE49-F238E27FC236}">
                <a16:creationId xmlns:a16="http://schemas.microsoft.com/office/drawing/2014/main" id="{7893426B-E83B-41DC-A793-6BBC6104B3A6}"/>
              </a:ext>
            </a:extLst>
          </p:cNvPr>
          <p:cNvSpPr/>
          <p:nvPr/>
        </p:nvSpPr>
        <p:spPr>
          <a:xfrm>
            <a:off x="2254231" y="5810993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유정호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엔지니어링 이사</a:t>
            </a:r>
          </a:p>
        </p:txBody>
      </p:sp>
      <p:sp>
        <p:nvSpPr>
          <p:cNvPr id="11" name="자유형: 도형 10" descr="팀 구성원 얼굴 사진&#10;">
            <a:extLst>
              <a:ext uri="{FF2B5EF4-FFF2-40B4-BE49-F238E27FC236}">
                <a16:creationId xmlns:a16="http://schemas.microsoft.com/office/drawing/2014/main" id="{FF019CF1-8A4A-4512-9C57-824573E50F43}"/>
              </a:ext>
            </a:extLst>
          </p:cNvPr>
          <p:cNvSpPr/>
          <p:nvPr/>
        </p:nvSpPr>
        <p:spPr>
          <a:xfrm>
            <a:off x="4506257" y="2737623"/>
            <a:ext cx="1280160" cy="1005840"/>
          </a:xfrm>
          <a:custGeom>
            <a:avLst/>
            <a:gdLst>
              <a:gd name="connsiteX0" fmla="*/ 715343 w 1430686"/>
              <a:gd name="connsiteY0" fmla="*/ 0 h 1096258"/>
              <a:gd name="connsiteX1" fmla="*/ 1430686 w 1430686"/>
              <a:gd name="connsiteY1" fmla="*/ 715343 h 1096258"/>
              <a:gd name="connsiteX2" fmla="*/ 1374471 w 1430686"/>
              <a:gd name="connsiteY2" fmla="*/ 993787 h 1096258"/>
              <a:gd name="connsiteX3" fmla="*/ 1318852 w 1430686"/>
              <a:gd name="connsiteY3" fmla="*/ 1096258 h 1096258"/>
              <a:gd name="connsiteX4" fmla="*/ 111835 w 1430686"/>
              <a:gd name="connsiteY4" fmla="*/ 1096258 h 1096258"/>
              <a:gd name="connsiteX5" fmla="*/ 56215 w 1430686"/>
              <a:gd name="connsiteY5" fmla="*/ 993787 h 1096258"/>
              <a:gd name="connsiteX6" fmla="*/ 0 w 1430686"/>
              <a:gd name="connsiteY6" fmla="*/ 715343 h 1096258"/>
              <a:gd name="connsiteX7" fmla="*/ 715343 w 1430686"/>
              <a:gd name="connsiteY7" fmla="*/ 0 h 109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0686" h="1096258">
                <a:moveTo>
                  <a:pt x="715343" y="0"/>
                </a:moveTo>
                <a:cubicBezTo>
                  <a:pt x="1110416" y="0"/>
                  <a:pt x="1430686" y="320270"/>
                  <a:pt x="1430686" y="715343"/>
                </a:cubicBezTo>
                <a:cubicBezTo>
                  <a:pt x="1430686" y="814111"/>
                  <a:pt x="1410669" y="908204"/>
                  <a:pt x="1374471" y="993787"/>
                </a:cubicBezTo>
                <a:lnTo>
                  <a:pt x="1318852" y="1096258"/>
                </a:lnTo>
                <a:lnTo>
                  <a:pt x="111835" y="1096258"/>
                </a:lnTo>
                <a:lnTo>
                  <a:pt x="56215" y="993787"/>
                </a:lnTo>
                <a:cubicBezTo>
                  <a:pt x="20017" y="908204"/>
                  <a:pt x="0" y="814111"/>
                  <a:pt x="0" y="715343"/>
                </a:cubicBezTo>
                <a:cubicBezTo>
                  <a:pt x="0" y="320270"/>
                  <a:pt x="320270" y="0"/>
                  <a:pt x="715343" y="0"/>
                </a:cubicBezTo>
                <a:close/>
              </a:path>
            </a:pathLst>
          </a:custGeom>
          <a:blipFill>
            <a:blip r:embed="rId6"/>
            <a:stretch>
              <a:fillRect l="-47758" t="-5623" r="-57648" b="-6800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50" name="직사각형: 둥근 모서리 149">
            <a:extLst>
              <a:ext uri="{FF2B5EF4-FFF2-40B4-BE49-F238E27FC236}">
                <a16:creationId xmlns:a16="http://schemas.microsoft.com/office/drawing/2014/main" id="{A84C8281-0D5E-4BF0-AB85-487647294920}"/>
              </a:ext>
            </a:extLst>
          </p:cNvPr>
          <p:cNvSpPr/>
          <p:nvPr/>
        </p:nvSpPr>
        <p:spPr>
          <a:xfrm>
            <a:off x="4200450" y="3741786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심희영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운영</a:t>
            </a:r>
          </a:p>
        </p:txBody>
      </p:sp>
      <p:sp>
        <p:nvSpPr>
          <p:cNvPr id="195" name="직사각형: 둥근 모서리 194">
            <a:extLst>
              <a:ext uri="{FF2B5EF4-FFF2-40B4-BE49-F238E27FC236}">
                <a16:creationId xmlns:a16="http://schemas.microsoft.com/office/drawing/2014/main" id="{81AC151D-872D-4D73-AE29-952F653257C0}"/>
              </a:ext>
            </a:extLst>
          </p:cNvPr>
          <p:cNvSpPr/>
          <p:nvPr/>
        </p:nvSpPr>
        <p:spPr>
          <a:xfrm>
            <a:off x="4187076" y="4469128"/>
            <a:ext cx="1828800" cy="5486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tx2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유정호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시설 관리자</a:t>
            </a:r>
          </a:p>
        </p:txBody>
      </p:sp>
      <p:sp>
        <p:nvSpPr>
          <p:cNvPr id="12" name="자유형: 도형 11" descr="팀 구성원 얼굴 사진&#10;">
            <a:extLst>
              <a:ext uri="{FF2B5EF4-FFF2-40B4-BE49-F238E27FC236}">
                <a16:creationId xmlns:a16="http://schemas.microsoft.com/office/drawing/2014/main" id="{D5C761B8-2910-41A9-A9C0-7A75C2AF9A2E}"/>
              </a:ext>
            </a:extLst>
          </p:cNvPr>
          <p:cNvSpPr/>
          <p:nvPr/>
        </p:nvSpPr>
        <p:spPr>
          <a:xfrm>
            <a:off x="6428445" y="2737623"/>
            <a:ext cx="1280160" cy="1005840"/>
          </a:xfrm>
          <a:custGeom>
            <a:avLst/>
            <a:gdLst>
              <a:gd name="connsiteX0" fmla="*/ 715343 w 1430686"/>
              <a:gd name="connsiteY0" fmla="*/ 0 h 1096258"/>
              <a:gd name="connsiteX1" fmla="*/ 1430686 w 1430686"/>
              <a:gd name="connsiteY1" fmla="*/ 715343 h 1096258"/>
              <a:gd name="connsiteX2" fmla="*/ 1374471 w 1430686"/>
              <a:gd name="connsiteY2" fmla="*/ 993787 h 1096258"/>
              <a:gd name="connsiteX3" fmla="*/ 1318852 w 1430686"/>
              <a:gd name="connsiteY3" fmla="*/ 1096258 h 1096258"/>
              <a:gd name="connsiteX4" fmla="*/ 111835 w 1430686"/>
              <a:gd name="connsiteY4" fmla="*/ 1096258 h 1096258"/>
              <a:gd name="connsiteX5" fmla="*/ 56215 w 1430686"/>
              <a:gd name="connsiteY5" fmla="*/ 993787 h 1096258"/>
              <a:gd name="connsiteX6" fmla="*/ 0 w 1430686"/>
              <a:gd name="connsiteY6" fmla="*/ 715343 h 1096258"/>
              <a:gd name="connsiteX7" fmla="*/ 715343 w 1430686"/>
              <a:gd name="connsiteY7" fmla="*/ 0 h 109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0686" h="1096258">
                <a:moveTo>
                  <a:pt x="715343" y="0"/>
                </a:moveTo>
                <a:cubicBezTo>
                  <a:pt x="1110416" y="0"/>
                  <a:pt x="1430686" y="320270"/>
                  <a:pt x="1430686" y="715343"/>
                </a:cubicBezTo>
                <a:cubicBezTo>
                  <a:pt x="1430686" y="814111"/>
                  <a:pt x="1410669" y="908204"/>
                  <a:pt x="1374471" y="993787"/>
                </a:cubicBezTo>
                <a:lnTo>
                  <a:pt x="1318852" y="1096258"/>
                </a:lnTo>
                <a:lnTo>
                  <a:pt x="111835" y="1096258"/>
                </a:lnTo>
                <a:lnTo>
                  <a:pt x="56215" y="993787"/>
                </a:lnTo>
                <a:cubicBezTo>
                  <a:pt x="20017" y="908204"/>
                  <a:pt x="0" y="814111"/>
                  <a:pt x="0" y="715343"/>
                </a:cubicBezTo>
                <a:cubicBezTo>
                  <a:pt x="0" y="320270"/>
                  <a:pt x="320270" y="0"/>
                  <a:pt x="715343" y="0"/>
                </a:cubicBez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53" name="직사각형: 둥근 모서리 152">
            <a:extLst>
              <a:ext uri="{FF2B5EF4-FFF2-40B4-BE49-F238E27FC236}">
                <a16:creationId xmlns:a16="http://schemas.microsoft.com/office/drawing/2014/main" id="{29118B4F-266C-48F0-8CAF-8BA67DF9A649}"/>
              </a:ext>
            </a:extLst>
          </p:cNvPr>
          <p:cNvSpPr/>
          <p:nvPr/>
        </p:nvSpPr>
        <p:spPr>
          <a:xfrm>
            <a:off x="6149855" y="3741786"/>
            <a:ext cx="1828800" cy="5486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남혜란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마케팅</a:t>
            </a:r>
          </a:p>
        </p:txBody>
      </p:sp>
      <p:sp>
        <p:nvSpPr>
          <p:cNvPr id="177" name="직사각형: 둥근 모서리 176">
            <a:extLst>
              <a:ext uri="{FF2B5EF4-FFF2-40B4-BE49-F238E27FC236}">
                <a16:creationId xmlns:a16="http://schemas.microsoft.com/office/drawing/2014/main" id="{62FE95E2-7899-46D1-BD09-DBC69EBBF739}"/>
              </a:ext>
            </a:extLst>
          </p:cNvPr>
          <p:cNvSpPr/>
          <p:nvPr/>
        </p:nvSpPr>
        <p:spPr>
          <a:xfrm>
            <a:off x="6149855" y="4470043"/>
            <a:ext cx="1828800" cy="5486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우순주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마케팅 관리자</a:t>
            </a:r>
          </a:p>
        </p:txBody>
      </p:sp>
      <p:sp>
        <p:nvSpPr>
          <p:cNvPr id="13" name="자유형: 도형 12" descr="팀 구성원 얼굴 사진&#10;">
            <a:extLst>
              <a:ext uri="{FF2B5EF4-FFF2-40B4-BE49-F238E27FC236}">
                <a16:creationId xmlns:a16="http://schemas.microsoft.com/office/drawing/2014/main" id="{B1CC3F9A-5DB8-4DE3-8EB2-F1F42DB5B6C1}"/>
              </a:ext>
            </a:extLst>
          </p:cNvPr>
          <p:cNvSpPr/>
          <p:nvPr/>
        </p:nvSpPr>
        <p:spPr>
          <a:xfrm>
            <a:off x="8383352" y="2737623"/>
            <a:ext cx="1280160" cy="1005840"/>
          </a:xfrm>
          <a:custGeom>
            <a:avLst/>
            <a:gdLst>
              <a:gd name="connsiteX0" fmla="*/ 715343 w 1430686"/>
              <a:gd name="connsiteY0" fmla="*/ 0 h 1096258"/>
              <a:gd name="connsiteX1" fmla="*/ 1430686 w 1430686"/>
              <a:gd name="connsiteY1" fmla="*/ 715343 h 1096258"/>
              <a:gd name="connsiteX2" fmla="*/ 1374471 w 1430686"/>
              <a:gd name="connsiteY2" fmla="*/ 993787 h 1096258"/>
              <a:gd name="connsiteX3" fmla="*/ 1318852 w 1430686"/>
              <a:gd name="connsiteY3" fmla="*/ 1096258 h 1096258"/>
              <a:gd name="connsiteX4" fmla="*/ 111835 w 1430686"/>
              <a:gd name="connsiteY4" fmla="*/ 1096258 h 1096258"/>
              <a:gd name="connsiteX5" fmla="*/ 56215 w 1430686"/>
              <a:gd name="connsiteY5" fmla="*/ 993787 h 1096258"/>
              <a:gd name="connsiteX6" fmla="*/ 0 w 1430686"/>
              <a:gd name="connsiteY6" fmla="*/ 715343 h 1096258"/>
              <a:gd name="connsiteX7" fmla="*/ 715343 w 1430686"/>
              <a:gd name="connsiteY7" fmla="*/ 0 h 109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0686" h="1096258">
                <a:moveTo>
                  <a:pt x="715343" y="0"/>
                </a:moveTo>
                <a:cubicBezTo>
                  <a:pt x="1110416" y="0"/>
                  <a:pt x="1430686" y="320270"/>
                  <a:pt x="1430686" y="715343"/>
                </a:cubicBezTo>
                <a:cubicBezTo>
                  <a:pt x="1430686" y="814111"/>
                  <a:pt x="1410669" y="908204"/>
                  <a:pt x="1374471" y="993787"/>
                </a:cubicBezTo>
                <a:lnTo>
                  <a:pt x="1318852" y="1096258"/>
                </a:lnTo>
                <a:lnTo>
                  <a:pt x="111835" y="1096258"/>
                </a:lnTo>
                <a:lnTo>
                  <a:pt x="56215" y="993787"/>
                </a:lnTo>
                <a:cubicBezTo>
                  <a:pt x="20017" y="908204"/>
                  <a:pt x="0" y="814111"/>
                  <a:pt x="0" y="715343"/>
                </a:cubicBezTo>
                <a:cubicBezTo>
                  <a:pt x="0" y="320270"/>
                  <a:pt x="320270" y="0"/>
                  <a:pt x="715343" y="0"/>
                </a:cubicBezTo>
                <a:close/>
              </a:path>
            </a:pathLst>
          </a:custGeom>
          <a:blipFill>
            <a:blip r:embed="rId8"/>
            <a:stretch>
              <a:fillRect l="-36406" t="-5924" r="-34620" b="-359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56" name="직사각형: 둥근 모서리 155">
            <a:extLst>
              <a:ext uri="{FF2B5EF4-FFF2-40B4-BE49-F238E27FC236}">
                <a16:creationId xmlns:a16="http://schemas.microsoft.com/office/drawing/2014/main" id="{A2C318BC-6BF6-496E-9A8C-13F9CFE491B5}"/>
              </a:ext>
            </a:extLst>
          </p:cNvPr>
          <p:cNvSpPr/>
          <p:nvPr/>
        </p:nvSpPr>
        <p:spPr>
          <a:xfrm>
            <a:off x="8099260" y="3741786"/>
            <a:ext cx="1828800" cy="5486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100" b="1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Alexander Martensson</a:t>
            </a:r>
            <a:endParaRPr lang="ko-KR" altLang="en-US" sz="1100" b="1">
              <a:solidFill>
                <a:schemeClr val="accent3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제품</a:t>
            </a:r>
          </a:p>
        </p:txBody>
      </p:sp>
      <p:sp>
        <p:nvSpPr>
          <p:cNvPr id="168" name="직사각형: 둥근 모서리 167">
            <a:extLst>
              <a:ext uri="{FF2B5EF4-FFF2-40B4-BE49-F238E27FC236}">
                <a16:creationId xmlns:a16="http://schemas.microsoft.com/office/drawing/2014/main" id="{6373F713-1680-4734-878B-86B182DC5AA6}"/>
              </a:ext>
            </a:extLst>
          </p:cNvPr>
          <p:cNvSpPr/>
          <p:nvPr/>
        </p:nvSpPr>
        <p:spPr>
          <a:xfrm>
            <a:off x="8099215" y="4472826"/>
            <a:ext cx="1828800" cy="5486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신선희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제품 관리자 </a:t>
            </a:r>
          </a:p>
        </p:txBody>
      </p:sp>
      <p:sp>
        <p:nvSpPr>
          <p:cNvPr id="171" name="직사각형: 둥근 모서리 170">
            <a:extLst>
              <a:ext uri="{FF2B5EF4-FFF2-40B4-BE49-F238E27FC236}">
                <a16:creationId xmlns:a16="http://schemas.microsoft.com/office/drawing/2014/main" id="{BEFA9A02-F4DD-44E9-86C2-C8ADA3189685}"/>
              </a:ext>
            </a:extLst>
          </p:cNvPr>
          <p:cNvSpPr/>
          <p:nvPr/>
        </p:nvSpPr>
        <p:spPr>
          <a:xfrm>
            <a:off x="8099215" y="5139745"/>
            <a:ext cx="1828800" cy="5486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100" b="1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Alexander Martensson</a:t>
            </a:r>
            <a:endParaRPr lang="ko-KR" altLang="en-US" sz="1100" b="1">
              <a:solidFill>
                <a:schemeClr val="accent3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제품 관리자 </a:t>
            </a:r>
          </a:p>
        </p:txBody>
      </p:sp>
      <p:sp>
        <p:nvSpPr>
          <p:cNvPr id="174" name="직사각형: 둥근 모서리 173">
            <a:extLst>
              <a:ext uri="{FF2B5EF4-FFF2-40B4-BE49-F238E27FC236}">
                <a16:creationId xmlns:a16="http://schemas.microsoft.com/office/drawing/2014/main" id="{EE16D351-7B7B-4FCF-8D90-11468672A1EC}"/>
              </a:ext>
            </a:extLst>
          </p:cNvPr>
          <p:cNvSpPr/>
          <p:nvPr/>
        </p:nvSpPr>
        <p:spPr>
          <a:xfrm>
            <a:off x="8097602" y="5809124"/>
            <a:ext cx="1828800" cy="5486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유정호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제품 관리자 </a:t>
            </a:r>
          </a:p>
        </p:txBody>
      </p:sp>
      <p:sp>
        <p:nvSpPr>
          <p:cNvPr id="14" name="자유형: 도형 13" descr="팀 구성원 얼굴 사진&#10;">
            <a:extLst>
              <a:ext uri="{FF2B5EF4-FFF2-40B4-BE49-F238E27FC236}">
                <a16:creationId xmlns:a16="http://schemas.microsoft.com/office/drawing/2014/main" id="{00B6740B-B1F6-4E4E-9448-30AC0FBDAC16}"/>
              </a:ext>
            </a:extLst>
          </p:cNvPr>
          <p:cNvSpPr/>
          <p:nvPr/>
        </p:nvSpPr>
        <p:spPr>
          <a:xfrm>
            <a:off x="10363199" y="2733577"/>
            <a:ext cx="1275689" cy="1009886"/>
          </a:xfrm>
          <a:custGeom>
            <a:avLst/>
            <a:gdLst>
              <a:gd name="connsiteX0" fmla="*/ 715343 w 1430686"/>
              <a:gd name="connsiteY0" fmla="*/ 0 h 1096258"/>
              <a:gd name="connsiteX1" fmla="*/ 1430686 w 1430686"/>
              <a:gd name="connsiteY1" fmla="*/ 715343 h 1096258"/>
              <a:gd name="connsiteX2" fmla="*/ 1374471 w 1430686"/>
              <a:gd name="connsiteY2" fmla="*/ 993787 h 1096258"/>
              <a:gd name="connsiteX3" fmla="*/ 1318852 w 1430686"/>
              <a:gd name="connsiteY3" fmla="*/ 1096258 h 1096258"/>
              <a:gd name="connsiteX4" fmla="*/ 111835 w 1430686"/>
              <a:gd name="connsiteY4" fmla="*/ 1096258 h 1096258"/>
              <a:gd name="connsiteX5" fmla="*/ 56215 w 1430686"/>
              <a:gd name="connsiteY5" fmla="*/ 993787 h 1096258"/>
              <a:gd name="connsiteX6" fmla="*/ 0 w 1430686"/>
              <a:gd name="connsiteY6" fmla="*/ 715343 h 1096258"/>
              <a:gd name="connsiteX7" fmla="*/ 715343 w 1430686"/>
              <a:gd name="connsiteY7" fmla="*/ 0 h 109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0686" h="1096258">
                <a:moveTo>
                  <a:pt x="715343" y="0"/>
                </a:moveTo>
                <a:cubicBezTo>
                  <a:pt x="1110416" y="0"/>
                  <a:pt x="1430686" y="320270"/>
                  <a:pt x="1430686" y="715343"/>
                </a:cubicBezTo>
                <a:cubicBezTo>
                  <a:pt x="1430686" y="814111"/>
                  <a:pt x="1410669" y="908204"/>
                  <a:pt x="1374471" y="993787"/>
                </a:cubicBezTo>
                <a:lnTo>
                  <a:pt x="1318852" y="1096258"/>
                </a:lnTo>
                <a:lnTo>
                  <a:pt x="111835" y="1096258"/>
                </a:lnTo>
                <a:lnTo>
                  <a:pt x="56215" y="993787"/>
                </a:lnTo>
                <a:cubicBezTo>
                  <a:pt x="20017" y="908204"/>
                  <a:pt x="0" y="814111"/>
                  <a:pt x="0" y="715343"/>
                </a:cubicBezTo>
                <a:cubicBezTo>
                  <a:pt x="0" y="320270"/>
                  <a:pt x="320270" y="0"/>
                  <a:pt x="715343" y="0"/>
                </a:cubicBezTo>
                <a:close/>
              </a:path>
            </a:pathLst>
          </a:custGeom>
          <a:blipFill>
            <a:blip r:embed="rId9"/>
            <a:stretch>
              <a:fillRect l="-51262" t="-13842" r="-56763" b="-6059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59" name="직사각형: 둥근 모서리 158">
            <a:extLst>
              <a:ext uri="{FF2B5EF4-FFF2-40B4-BE49-F238E27FC236}">
                <a16:creationId xmlns:a16="http://schemas.microsoft.com/office/drawing/2014/main" id="{8EED5A81-D106-422F-8455-CF5F456EB3E0}"/>
              </a:ext>
            </a:extLst>
          </p:cNvPr>
          <p:cNvSpPr/>
          <p:nvPr/>
        </p:nvSpPr>
        <p:spPr>
          <a:xfrm>
            <a:off x="10048663" y="3741786"/>
            <a:ext cx="1828800" cy="5486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00" b="1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유정호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VP </a:t>
            </a: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인사 관리</a:t>
            </a:r>
          </a:p>
        </p:txBody>
      </p:sp>
      <p:sp>
        <p:nvSpPr>
          <p:cNvPr id="162" name="직사각형: 둥근 모서리 161">
            <a:extLst>
              <a:ext uri="{FF2B5EF4-FFF2-40B4-BE49-F238E27FC236}">
                <a16:creationId xmlns:a16="http://schemas.microsoft.com/office/drawing/2014/main" id="{BD569EE8-357F-4061-8190-6041007FBE4B}"/>
              </a:ext>
            </a:extLst>
          </p:cNvPr>
          <p:cNvSpPr/>
          <p:nvPr/>
        </p:nvSpPr>
        <p:spPr>
          <a:xfrm>
            <a:off x="10053767" y="4470468"/>
            <a:ext cx="1828800" cy="5486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100" b="1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Angelica Hansson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HR </a:t>
            </a:r>
            <a:r>
              <a:rPr lang="ko-KR" altLang="en-US" sz="100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관리자</a:t>
            </a:r>
          </a:p>
        </p:txBody>
      </p:sp>
    </p:spTree>
    <p:extLst>
      <p:ext uri="{BB962C8B-B14F-4D97-AF65-F5344CB8AC3E}">
        <p14:creationId xmlns:p14="http://schemas.microsoft.com/office/powerpoint/2010/main" val="29477558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>
            <a:extLst>
              <a:ext uri="{FF2B5EF4-FFF2-40B4-BE49-F238E27FC236}">
                <a16:creationId xmlns:a16="http://schemas.microsoft.com/office/drawing/2014/main" id="{FE617394-FD52-43AC-83A4-5FCD7BABC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altLang="ko-KR" dirty="0"/>
              <a:t>  </a:t>
            </a:r>
          </a:p>
        </p:txBody>
      </p:sp>
      <p:cxnSp>
        <p:nvCxnSpPr>
          <p:cNvPr id="85" name="직선 연결선(S) 84">
            <a:extLst>
              <a:ext uri="{FF2B5EF4-FFF2-40B4-BE49-F238E27FC236}">
                <a16:creationId xmlns:a16="http://schemas.microsoft.com/office/drawing/2014/main" id="{338A3F58-952C-4C6C-BE73-668B41F87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0278295" y="2958053"/>
            <a:ext cx="0" cy="637193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(S) 85">
            <a:extLst>
              <a:ext uri="{FF2B5EF4-FFF2-40B4-BE49-F238E27FC236}">
                <a16:creationId xmlns:a16="http://schemas.microsoft.com/office/drawing/2014/main" id="{499176F8-BEEF-4A37-97C9-A7E859221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810995" y="1902835"/>
            <a:ext cx="0" cy="4329299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연결선: 엘보 6">
            <a:extLst>
              <a:ext uri="{FF2B5EF4-FFF2-40B4-BE49-F238E27FC236}">
                <a16:creationId xmlns:a16="http://schemas.microsoft.com/office/drawing/2014/main" id="{1C54223A-2F2C-4434-A30B-92D8CEE93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10800000" flipV="1">
            <a:off x="1810995" y="1883648"/>
            <a:ext cx="4755718" cy="2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(S) 96">
            <a:extLst>
              <a:ext uri="{FF2B5EF4-FFF2-40B4-BE49-F238E27FC236}">
                <a16:creationId xmlns:a16="http://schemas.microsoft.com/office/drawing/2014/main" id="{B5956150-D730-4D39-8E56-5123DA7B1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619403" y="1880434"/>
            <a:ext cx="4897" cy="4067504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(S) 97">
            <a:extLst>
              <a:ext uri="{FF2B5EF4-FFF2-40B4-BE49-F238E27FC236}">
                <a16:creationId xmlns:a16="http://schemas.microsoft.com/office/drawing/2014/main" id="{98000C8A-C564-4106-9005-252681A7F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7717646" y="1880434"/>
            <a:ext cx="0" cy="1807561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(S) 98">
            <a:extLst>
              <a:ext uri="{FF2B5EF4-FFF2-40B4-BE49-F238E27FC236}">
                <a16:creationId xmlns:a16="http://schemas.microsoft.com/office/drawing/2014/main" id="{DFAFA2FD-B58C-4CB3-83BF-D7037A44C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0278295" y="1902835"/>
            <a:ext cx="0" cy="444418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(S) 103">
            <a:extLst>
              <a:ext uri="{FF2B5EF4-FFF2-40B4-BE49-F238E27FC236}">
                <a16:creationId xmlns:a16="http://schemas.microsoft.com/office/drawing/2014/main" id="{E8574014-9F7A-4AC9-82C3-EE7EF06CA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5281396" y="1295451"/>
            <a:ext cx="802018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직선 연결선(S) 200">
            <a:extLst>
              <a:ext uri="{FF2B5EF4-FFF2-40B4-BE49-F238E27FC236}">
                <a16:creationId xmlns:a16="http://schemas.microsoft.com/office/drawing/2014/main" id="{7B2075F3-49F1-4561-B16C-A60D139B4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 flipV="1">
            <a:off x="6076073" y="898076"/>
            <a:ext cx="15192" cy="98709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직선 연결선(S) 205">
            <a:extLst>
              <a:ext uri="{FF2B5EF4-FFF2-40B4-BE49-F238E27FC236}">
                <a16:creationId xmlns:a16="http://schemas.microsoft.com/office/drawing/2014/main" id="{3075AB11-BAD3-42E5-BC8F-B1153E21F9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92782" y="3749746"/>
            <a:ext cx="0" cy="426328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연결선: 엘보 95">
            <a:extLst>
              <a:ext uri="{FF2B5EF4-FFF2-40B4-BE49-F238E27FC236}">
                <a16:creationId xmlns:a16="http://schemas.microsoft.com/office/drawing/2014/main" id="{185DC171-E6CD-4880-8EF4-7E0DB7F6C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300328" y="1884641"/>
            <a:ext cx="4977967" cy="413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타원 2" descr="팀 구성원 얼굴 사진&#10;">
            <a:extLst>
              <a:ext uri="{FF2B5EF4-FFF2-40B4-BE49-F238E27FC236}">
                <a16:creationId xmlns:a16="http://schemas.microsoft.com/office/drawing/2014/main" id="{AF82C1DE-355E-4114-8D95-0C7A82EE1C2E}"/>
              </a:ext>
            </a:extLst>
          </p:cNvPr>
          <p:cNvSpPr/>
          <p:nvPr/>
        </p:nvSpPr>
        <p:spPr>
          <a:xfrm>
            <a:off x="5128944" y="131598"/>
            <a:ext cx="777240" cy="77724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73" name="자유형: 도형 72">
            <a:extLst>
              <a:ext uri="{FF2B5EF4-FFF2-40B4-BE49-F238E27FC236}">
                <a16:creationId xmlns:a16="http://schemas.microsoft.com/office/drawing/2014/main" id="{9F8E36AE-8112-4AB3-A8DE-74BA44D979A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5526514" y="131598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4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6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4"/>
                </a:lnTo>
                <a:lnTo>
                  <a:pt x="69824" y="769006"/>
                </a:lnTo>
                <a:cubicBezTo>
                  <a:pt x="246911" y="732768"/>
                  <a:pt x="380123" y="576081"/>
                  <a:pt x="380123" y="388281"/>
                </a:cubicBezTo>
                <a:cubicBezTo>
                  <a:pt x="380123" y="200481"/>
                  <a:pt x="246911" y="43794"/>
                  <a:pt x="69824" y="7556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5715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회장</a:t>
            </a:r>
            <a:endParaRPr lang="en-US" altLang="ko-KR" sz="1200" dirty="0">
              <a:solidFill>
                <a:schemeClr val="tx1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권 오 길</a:t>
            </a:r>
          </a:p>
        </p:txBody>
      </p:sp>
      <p:sp>
        <p:nvSpPr>
          <p:cNvPr id="59" name="타원 58" descr="팀 구성원 얼굴 사진&#10;">
            <a:extLst>
              <a:ext uri="{FF2B5EF4-FFF2-40B4-BE49-F238E27FC236}">
                <a16:creationId xmlns:a16="http://schemas.microsoft.com/office/drawing/2014/main" id="{37AD169B-8522-4CDC-B4A1-11D460F170B1}"/>
              </a:ext>
            </a:extLst>
          </p:cNvPr>
          <p:cNvSpPr/>
          <p:nvPr/>
        </p:nvSpPr>
        <p:spPr>
          <a:xfrm>
            <a:off x="3492683" y="898076"/>
            <a:ext cx="777240" cy="777240"/>
          </a:xfrm>
          <a:prstGeom prst="ellipse">
            <a:avLst/>
          </a:prstGeom>
          <a:blipFill>
            <a:blip r:embed="rId4"/>
            <a:stretch>
              <a:fillRect l="-31055" t="-1098" r="-23129" b="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79" name="자유형: 도형 78">
            <a:extLst>
              <a:ext uri="{FF2B5EF4-FFF2-40B4-BE49-F238E27FC236}">
                <a16:creationId xmlns:a16="http://schemas.microsoft.com/office/drawing/2014/main" id="{6A4C5873-4BF5-4C5F-8225-ED59A938370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3892780" y="905292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6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8"/>
                  <a:pt x="380123" y="576081"/>
                  <a:pt x="380123" y="388281"/>
                </a:cubicBezTo>
                <a:cubicBezTo>
                  <a:pt x="380123" y="200481"/>
                  <a:pt x="246911" y="43794"/>
                  <a:pt x="69824" y="7556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9525" cap="rnd" cmpd="sng" algn="ctr">
            <a:noFill/>
            <a:prstDash val="soli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1463040"/>
                      <a:gd name="connsiteY0" fmla="*/ 0 h 777240"/>
                      <a:gd name="connsiteX1" fmla="*/ 394958 w 1463040"/>
                      <a:gd name="connsiteY1" fmla="*/ 0 h 777240"/>
                      <a:gd name="connsiteX2" fmla="*/ 1063934 w 1463040"/>
                      <a:gd name="connsiteY2" fmla="*/ 0 h 777240"/>
                      <a:gd name="connsiteX3" fmla="*/ 1074646 w 1463040"/>
                      <a:gd name="connsiteY3" fmla="*/ 0 h 777240"/>
                      <a:gd name="connsiteX4" fmla="*/ 1463040 w 1463040"/>
                      <a:gd name="connsiteY4" fmla="*/ 388620 h 777240"/>
                      <a:gd name="connsiteX5" fmla="*/ 1074646 w 1463040"/>
                      <a:gd name="connsiteY5" fmla="*/ 777240 h 777240"/>
                      <a:gd name="connsiteX6" fmla="*/ 1063934 w 1463040"/>
                      <a:gd name="connsiteY6" fmla="*/ 777240 h 777240"/>
                      <a:gd name="connsiteX7" fmla="*/ 394958 w 1463040"/>
                      <a:gd name="connsiteY7" fmla="*/ 777240 h 777240"/>
                      <a:gd name="connsiteX8" fmla="*/ 0 w 1463040"/>
                      <a:gd name="connsiteY8" fmla="*/ 777240 h 777240"/>
                      <a:gd name="connsiteX9" fmla="*/ 0 w 1463040"/>
                      <a:gd name="connsiteY9" fmla="*/ 0 h 7772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463040" h="777240" fill="none" extrusionOk="0">
                        <a:moveTo>
                          <a:pt x="0" y="0"/>
                        </a:moveTo>
                        <a:cubicBezTo>
                          <a:pt x="149187" y="24543"/>
                          <a:pt x="254873" y="22261"/>
                          <a:pt x="394958" y="0"/>
                        </a:cubicBezTo>
                        <a:cubicBezTo>
                          <a:pt x="558875" y="-5510"/>
                          <a:pt x="940180" y="-27455"/>
                          <a:pt x="1063934" y="0"/>
                        </a:cubicBezTo>
                        <a:cubicBezTo>
                          <a:pt x="1068401" y="-778"/>
                          <a:pt x="1072659" y="870"/>
                          <a:pt x="1074646" y="0"/>
                        </a:cubicBezTo>
                        <a:cubicBezTo>
                          <a:pt x="1259310" y="4900"/>
                          <a:pt x="1442731" y="159977"/>
                          <a:pt x="1463040" y="388620"/>
                        </a:cubicBezTo>
                        <a:cubicBezTo>
                          <a:pt x="1446068" y="602044"/>
                          <a:pt x="1284479" y="767719"/>
                          <a:pt x="1074646" y="777240"/>
                        </a:cubicBezTo>
                        <a:cubicBezTo>
                          <a:pt x="1072932" y="776524"/>
                          <a:pt x="1065137" y="777185"/>
                          <a:pt x="1063934" y="777240"/>
                        </a:cubicBezTo>
                        <a:cubicBezTo>
                          <a:pt x="959639" y="728011"/>
                          <a:pt x="521524" y="718646"/>
                          <a:pt x="394958" y="777240"/>
                        </a:cubicBezTo>
                        <a:cubicBezTo>
                          <a:pt x="299485" y="810784"/>
                          <a:pt x="101984" y="789372"/>
                          <a:pt x="0" y="777240"/>
                        </a:cubicBezTo>
                        <a:cubicBezTo>
                          <a:pt x="-17041" y="599066"/>
                          <a:pt x="-24866" y="158777"/>
                          <a:pt x="0" y="0"/>
                        </a:cubicBezTo>
                        <a:close/>
                      </a:path>
                      <a:path w="1463040" h="777240" stroke="0" extrusionOk="0">
                        <a:moveTo>
                          <a:pt x="0" y="0"/>
                        </a:moveTo>
                        <a:cubicBezTo>
                          <a:pt x="138563" y="-30316"/>
                          <a:pt x="334554" y="33254"/>
                          <a:pt x="394958" y="0"/>
                        </a:cubicBezTo>
                        <a:cubicBezTo>
                          <a:pt x="519470" y="8832"/>
                          <a:pt x="932254" y="13236"/>
                          <a:pt x="1063934" y="0"/>
                        </a:cubicBezTo>
                        <a:cubicBezTo>
                          <a:pt x="1065422" y="272"/>
                          <a:pt x="1071813" y="423"/>
                          <a:pt x="1074646" y="0"/>
                        </a:cubicBezTo>
                        <a:cubicBezTo>
                          <a:pt x="1268247" y="-11437"/>
                          <a:pt x="1484771" y="184373"/>
                          <a:pt x="1463040" y="388620"/>
                        </a:cubicBezTo>
                        <a:cubicBezTo>
                          <a:pt x="1467640" y="603795"/>
                          <a:pt x="1297805" y="759427"/>
                          <a:pt x="1074646" y="777240"/>
                        </a:cubicBezTo>
                        <a:cubicBezTo>
                          <a:pt x="1072040" y="777375"/>
                          <a:pt x="1065967" y="777099"/>
                          <a:pt x="1063934" y="777240"/>
                        </a:cubicBezTo>
                        <a:cubicBezTo>
                          <a:pt x="949576" y="767662"/>
                          <a:pt x="525852" y="833207"/>
                          <a:pt x="394958" y="777240"/>
                        </a:cubicBezTo>
                        <a:cubicBezTo>
                          <a:pt x="292915" y="773853"/>
                          <a:pt x="106496" y="800934"/>
                          <a:pt x="0" y="777240"/>
                        </a:cubicBezTo>
                        <a:cubicBezTo>
                          <a:pt x="-45094" y="435638"/>
                          <a:pt x="-44697" y="17801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감사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박 희 은</a:t>
            </a:r>
          </a:p>
        </p:txBody>
      </p:sp>
      <p:sp>
        <p:nvSpPr>
          <p:cNvPr id="62" name="타원 61" descr="팀 구성원 얼굴 사진&#10;">
            <a:extLst>
              <a:ext uri="{FF2B5EF4-FFF2-40B4-BE49-F238E27FC236}">
                <a16:creationId xmlns:a16="http://schemas.microsoft.com/office/drawing/2014/main" id="{0B1AA39C-B583-4C8C-8368-FBCE6A98AAA9}"/>
              </a:ext>
            </a:extLst>
          </p:cNvPr>
          <p:cNvSpPr/>
          <p:nvPr/>
        </p:nvSpPr>
        <p:spPr>
          <a:xfrm>
            <a:off x="862566" y="2376317"/>
            <a:ext cx="777240" cy="777240"/>
          </a:xfrm>
          <a:prstGeom prst="ellipse">
            <a:avLst/>
          </a:prstGeom>
          <a:blipFill dpi="0" rotWithShape="1"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35" name="자유형: 도형 134">
            <a:extLst>
              <a:ext uri="{FF2B5EF4-FFF2-40B4-BE49-F238E27FC236}">
                <a16:creationId xmlns:a16="http://schemas.microsoft.com/office/drawing/2014/main" id="{2B04C355-4C0E-4D22-9C61-7C3A583C109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1274534" y="2365944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5360 h 777240"/>
              <a:gd name="connsiteX10" fmla="*/ 63037 w 1463040"/>
              <a:gd name="connsiteY10" fmla="*/ 769006 h 777240"/>
              <a:gd name="connsiteX11" fmla="*/ 373336 w 1463040"/>
              <a:gd name="connsiteY11" fmla="*/ 388281 h 777240"/>
              <a:gd name="connsiteX12" fmla="*/ 63037 w 1463040"/>
              <a:gd name="connsiteY12" fmla="*/ 7557 h 777240"/>
              <a:gd name="connsiteX13" fmla="*/ 0 w 1463040"/>
              <a:gd name="connsiteY13" fmla="*/ 1202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5360"/>
                </a:lnTo>
                <a:lnTo>
                  <a:pt x="63037" y="769006"/>
                </a:lnTo>
                <a:cubicBezTo>
                  <a:pt x="240124" y="732768"/>
                  <a:pt x="373336" y="576082"/>
                  <a:pt x="373336" y="388281"/>
                </a:cubicBezTo>
                <a:cubicBezTo>
                  <a:pt x="373336" y="200481"/>
                  <a:pt x="240124" y="43794"/>
                  <a:pt x="63037" y="7557"/>
                </a:cubicBezTo>
                <a:lnTo>
                  <a:pt x="0" y="120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총무부장</a:t>
            </a:r>
            <a:endParaRPr lang="en-US" altLang="ko-KR" sz="1200" b="1" dirty="0">
              <a:solidFill>
                <a:schemeClr val="accent4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서 용 호</a:t>
            </a:r>
          </a:p>
        </p:txBody>
      </p:sp>
      <p:sp>
        <p:nvSpPr>
          <p:cNvPr id="66" name="타원 65" descr="팀 구성원 얼굴 사진&#10;">
            <a:extLst>
              <a:ext uri="{FF2B5EF4-FFF2-40B4-BE49-F238E27FC236}">
                <a16:creationId xmlns:a16="http://schemas.microsoft.com/office/drawing/2014/main" id="{49C7E9FF-C479-498E-9989-5F9A51A057DD}"/>
              </a:ext>
            </a:extLst>
          </p:cNvPr>
          <p:cNvSpPr/>
          <p:nvPr/>
        </p:nvSpPr>
        <p:spPr>
          <a:xfrm>
            <a:off x="862353" y="3518916"/>
            <a:ext cx="777240" cy="777240"/>
          </a:xfrm>
          <a:prstGeom prst="ellipse">
            <a:avLst/>
          </a:prstGeom>
          <a:blipFill>
            <a:blip r:embed="rId7"/>
            <a:stretch>
              <a:fillRect l="-16231" t="-7320" r="-61280" b="-1293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36" name="자유형: 도형 135">
            <a:extLst>
              <a:ext uri="{FF2B5EF4-FFF2-40B4-BE49-F238E27FC236}">
                <a16:creationId xmlns:a16="http://schemas.microsoft.com/office/drawing/2014/main" id="{AB567785-3E0A-4AED-B10A-D64ADC85A26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1274534" y="3508543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5360 h 777240"/>
              <a:gd name="connsiteX10" fmla="*/ 63037 w 1463040"/>
              <a:gd name="connsiteY10" fmla="*/ 769006 h 777240"/>
              <a:gd name="connsiteX11" fmla="*/ 373336 w 1463040"/>
              <a:gd name="connsiteY11" fmla="*/ 388281 h 777240"/>
              <a:gd name="connsiteX12" fmla="*/ 63037 w 1463040"/>
              <a:gd name="connsiteY12" fmla="*/ 7557 h 777240"/>
              <a:gd name="connsiteX13" fmla="*/ 0 w 1463040"/>
              <a:gd name="connsiteY13" fmla="*/ 1202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5360"/>
                </a:lnTo>
                <a:lnTo>
                  <a:pt x="63037" y="769006"/>
                </a:lnTo>
                <a:cubicBezTo>
                  <a:pt x="240124" y="732769"/>
                  <a:pt x="373336" y="576082"/>
                  <a:pt x="373336" y="388281"/>
                </a:cubicBezTo>
                <a:cubicBezTo>
                  <a:pt x="373336" y="200481"/>
                  <a:pt x="240124" y="43794"/>
                  <a:pt x="63037" y="7557"/>
                </a:cubicBezTo>
                <a:lnTo>
                  <a:pt x="0" y="120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관리팀장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이 계 찬</a:t>
            </a:r>
          </a:p>
        </p:txBody>
      </p:sp>
      <p:sp>
        <p:nvSpPr>
          <p:cNvPr id="69" name="타원 68" descr="팀 구성원 얼굴 사진&#10;">
            <a:extLst>
              <a:ext uri="{FF2B5EF4-FFF2-40B4-BE49-F238E27FC236}">
                <a16:creationId xmlns:a16="http://schemas.microsoft.com/office/drawing/2014/main" id="{10907633-18DA-4EE2-A93B-02D0176184A3}"/>
              </a:ext>
            </a:extLst>
          </p:cNvPr>
          <p:cNvSpPr/>
          <p:nvPr/>
        </p:nvSpPr>
        <p:spPr>
          <a:xfrm>
            <a:off x="866681" y="4670559"/>
            <a:ext cx="777240" cy="777240"/>
          </a:xfrm>
          <a:prstGeom prst="ellipse">
            <a:avLst/>
          </a:prstGeom>
          <a:blipFill>
            <a:blip r:embed="rId8"/>
            <a:stretch>
              <a:fillRect l="-88296" t="-13960" r="-102123" b="-749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2" name="자유형: 도형 141">
            <a:extLst>
              <a:ext uri="{FF2B5EF4-FFF2-40B4-BE49-F238E27FC236}">
                <a16:creationId xmlns:a16="http://schemas.microsoft.com/office/drawing/2014/main" id="{959D0B9B-BB91-4406-8BCC-DF7B6EEC62A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1274534" y="4670001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5360 h 777240"/>
              <a:gd name="connsiteX10" fmla="*/ 63037 w 1463040"/>
              <a:gd name="connsiteY10" fmla="*/ 769006 h 777240"/>
              <a:gd name="connsiteX11" fmla="*/ 373336 w 1463040"/>
              <a:gd name="connsiteY11" fmla="*/ 388281 h 777240"/>
              <a:gd name="connsiteX12" fmla="*/ 63037 w 1463040"/>
              <a:gd name="connsiteY12" fmla="*/ 7557 h 777240"/>
              <a:gd name="connsiteX13" fmla="*/ 0 w 1463040"/>
              <a:gd name="connsiteY13" fmla="*/ 1202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5360"/>
                </a:lnTo>
                <a:lnTo>
                  <a:pt x="63037" y="769006"/>
                </a:lnTo>
                <a:cubicBezTo>
                  <a:pt x="240124" y="732769"/>
                  <a:pt x="373336" y="576082"/>
                  <a:pt x="373336" y="388281"/>
                </a:cubicBezTo>
                <a:cubicBezTo>
                  <a:pt x="373336" y="200481"/>
                  <a:pt x="240124" y="43794"/>
                  <a:pt x="63037" y="7557"/>
                </a:cubicBezTo>
                <a:lnTo>
                  <a:pt x="0" y="120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행사팀장</a:t>
            </a:r>
            <a:endParaRPr lang="en-US" altLang="ko-KR" sz="1200" b="1" dirty="0">
              <a:solidFill>
                <a:schemeClr val="accent4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이 점 선</a:t>
            </a:r>
            <a:endParaRPr lang="ko-KR" altLang="en-US" sz="1200" dirty="0">
              <a:solidFill>
                <a:schemeClr val="tx1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75" name="타원 74" descr="팀 구성원 얼굴 사진&#10;">
            <a:extLst>
              <a:ext uri="{FF2B5EF4-FFF2-40B4-BE49-F238E27FC236}">
                <a16:creationId xmlns:a16="http://schemas.microsoft.com/office/drawing/2014/main" id="{EA93B4C6-D203-4E00-AD83-6EC19D62AB37}"/>
              </a:ext>
            </a:extLst>
          </p:cNvPr>
          <p:cNvSpPr/>
          <p:nvPr/>
        </p:nvSpPr>
        <p:spPr>
          <a:xfrm>
            <a:off x="3705979" y="2365944"/>
            <a:ext cx="777240" cy="777240"/>
          </a:xfrm>
          <a:prstGeom prst="ellipse">
            <a:avLst/>
          </a:prstGeom>
          <a:blipFill>
            <a:blip r:embed="rId9"/>
            <a:stretch>
              <a:fillRect l="-82061" t="-11182" r="-94593" b="-629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37" name="자유형: 도형 136">
            <a:extLst>
              <a:ext uri="{FF2B5EF4-FFF2-40B4-BE49-F238E27FC236}">
                <a16:creationId xmlns:a16="http://schemas.microsoft.com/office/drawing/2014/main" id="{60FF0A07-57C3-47E8-A8B9-53619AB9A39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4084981" y="2365944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8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rgbClr val="92D050"/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훈련부장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이 원 균</a:t>
            </a:r>
          </a:p>
        </p:txBody>
      </p:sp>
      <p:sp>
        <p:nvSpPr>
          <p:cNvPr id="72" name="타원 71" descr="팀 구성원 얼굴 사진&#10;">
            <a:extLst>
              <a:ext uri="{FF2B5EF4-FFF2-40B4-BE49-F238E27FC236}">
                <a16:creationId xmlns:a16="http://schemas.microsoft.com/office/drawing/2014/main" id="{19FF4093-E518-43FB-A0B5-1E2F77C7568D}"/>
              </a:ext>
            </a:extLst>
          </p:cNvPr>
          <p:cNvSpPr/>
          <p:nvPr/>
        </p:nvSpPr>
        <p:spPr>
          <a:xfrm>
            <a:off x="3705979" y="3265060"/>
            <a:ext cx="777240" cy="777240"/>
          </a:xfrm>
          <a:prstGeom prst="ellipse">
            <a:avLst/>
          </a:pr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0" name="자유형: 도형 139">
            <a:extLst>
              <a:ext uri="{FF2B5EF4-FFF2-40B4-BE49-F238E27FC236}">
                <a16:creationId xmlns:a16="http://schemas.microsoft.com/office/drawing/2014/main" id="{C19BF4B9-42B7-445B-8A3A-18EF1272B79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4084981" y="3276649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9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rgbClr val="92D050"/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훈련팀장 </a:t>
            </a:r>
            <a:r>
              <a:rPr lang="en-US" altLang="ko-KR" sz="1200" b="1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1</a:t>
            </a:r>
            <a:endParaRPr lang="ko-KR" altLang="en-US" sz="1200" b="1" dirty="0">
              <a:solidFill>
                <a:schemeClr val="tx1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이 실 유</a:t>
            </a:r>
          </a:p>
        </p:txBody>
      </p:sp>
      <p:sp>
        <p:nvSpPr>
          <p:cNvPr id="78" name="타원 77" descr="팀 구성원 얼굴 사진&#10;">
            <a:extLst>
              <a:ext uri="{FF2B5EF4-FFF2-40B4-BE49-F238E27FC236}">
                <a16:creationId xmlns:a16="http://schemas.microsoft.com/office/drawing/2014/main" id="{E436CEBF-A71E-40A3-820E-920C25B15C8B}"/>
              </a:ext>
            </a:extLst>
          </p:cNvPr>
          <p:cNvSpPr/>
          <p:nvPr/>
        </p:nvSpPr>
        <p:spPr>
          <a:xfrm>
            <a:off x="3670544" y="4166072"/>
            <a:ext cx="777240" cy="777240"/>
          </a:xfrm>
          <a:prstGeom prst="ellipse">
            <a:avLst/>
          </a:prstGeom>
          <a:blipFill>
            <a:blip r:embed="rId12"/>
            <a:stretch>
              <a:fillRect l="-186087" t="-43736" r="-264668" b="-2107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1" name="자유형: 도형 140">
            <a:extLst>
              <a:ext uri="{FF2B5EF4-FFF2-40B4-BE49-F238E27FC236}">
                <a16:creationId xmlns:a16="http://schemas.microsoft.com/office/drawing/2014/main" id="{63C6EC0B-8198-4855-94BA-AD2827329DF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4086849" y="4176074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9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rgbClr val="92D050"/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훈련팀장</a:t>
            </a:r>
            <a:r>
              <a:rPr lang="en-US" altLang="ko-KR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2</a:t>
            </a:r>
            <a:endParaRPr lang="ko-KR" altLang="en-US" sz="1200" b="1" dirty="0">
              <a:solidFill>
                <a:schemeClr val="accent4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홍 동 이</a:t>
            </a:r>
          </a:p>
        </p:txBody>
      </p:sp>
      <p:sp>
        <p:nvSpPr>
          <p:cNvPr id="81" name="타원 80" descr="팀 구성원 얼굴 사진&#10;">
            <a:extLst>
              <a:ext uri="{FF2B5EF4-FFF2-40B4-BE49-F238E27FC236}">
                <a16:creationId xmlns:a16="http://schemas.microsoft.com/office/drawing/2014/main" id="{CF1BA058-180F-4556-88AC-7BB742E48BB6}"/>
              </a:ext>
            </a:extLst>
          </p:cNvPr>
          <p:cNvSpPr/>
          <p:nvPr/>
        </p:nvSpPr>
        <p:spPr>
          <a:xfrm>
            <a:off x="3767871" y="5058621"/>
            <a:ext cx="777240" cy="777240"/>
          </a:xfrm>
          <a:prstGeom prst="ellipse">
            <a:avLst/>
          </a:prstGeom>
          <a:blipFill dpi="0" rotWithShape="1"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5" name="자유형: 도형 144">
            <a:extLst>
              <a:ext uri="{FF2B5EF4-FFF2-40B4-BE49-F238E27FC236}">
                <a16:creationId xmlns:a16="http://schemas.microsoft.com/office/drawing/2014/main" id="{6653337B-42CE-41D1-9E9B-4E8510B9E7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4063474" y="5062006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9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rgbClr val="92D050"/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훈련팀장</a:t>
            </a:r>
            <a:r>
              <a:rPr lang="en-US" altLang="ko-KR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3</a:t>
            </a:r>
            <a:endParaRPr lang="ko-KR" altLang="en-US" sz="1200" b="1" dirty="0">
              <a:solidFill>
                <a:schemeClr val="accent4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김 정 훈</a:t>
            </a:r>
          </a:p>
        </p:txBody>
      </p:sp>
      <p:sp>
        <p:nvSpPr>
          <p:cNvPr id="92" name="타원 91" descr="팀 구성원 얼굴 사진&#10;">
            <a:extLst>
              <a:ext uri="{FF2B5EF4-FFF2-40B4-BE49-F238E27FC236}">
                <a16:creationId xmlns:a16="http://schemas.microsoft.com/office/drawing/2014/main" id="{E46D6CBE-341A-4FD1-939F-3ED433CF349A}"/>
              </a:ext>
            </a:extLst>
          </p:cNvPr>
          <p:cNvSpPr/>
          <p:nvPr/>
        </p:nvSpPr>
        <p:spPr>
          <a:xfrm>
            <a:off x="6787203" y="2323575"/>
            <a:ext cx="777240" cy="777240"/>
          </a:xfrm>
          <a:prstGeom prst="ellipse">
            <a:avLst/>
          </a:prstGeom>
          <a:blipFill dpi="0" rotWithShape="1"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3" name="자유형: 도형 142">
            <a:extLst>
              <a:ext uri="{FF2B5EF4-FFF2-40B4-BE49-F238E27FC236}">
                <a16:creationId xmlns:a16="http://schemas.microsoft.com/office/drawing/2014/main" id="{78C5FA5B-7E17-4BCB-A478-30CF0BA162D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185050" y="2337012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8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홍보부장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송 인 국</a:t>
            </a:r>
          </a:p>
        </p:txBody>
      </p:sp>
      <p:sp>
        <p:nvSpPr>
          <p:cNvPr id="89" name="타원 88" descr="팀 구성원 얼굴 사진&#10;">
            <a:extLst>
              <a:ext uri="{FF2B5EF4-FFF2-40B4-BE49-F238E27FC236}">
                <a16:creationId xmlns:a16="http://schemas.microsoft.com/office/drawing/2014/main" id="{BE62DC77-270B-43EF-9982-3CD31B2646FF}"/>
              </a:ext>
            </a:extLst>
          </p:cNvPr>
          <p:cNvSpPr/>
          <p:nvPr/>
        </p:nvSpPr>
        <p:spPr>
          <a:xfrm>
            <a:off x="6863805" y="3649878"/>
            <a:ext cx="777240" cy="777240"/>
          </a:xfrm>
          <a:prstGeom prst="ellipse">
            <a:avLst/>
          </a:prstGeom>
          <a:blipFill dpi="0" rotWithShape="1"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4" name="자유형: 도형 143">
            <a:extLst>
              <a:ext uri="{FF2B5EF4-FFF2-40B4-BE49-F238E27FC236}">
                <a16:creationId xmlns:a16="http://schemas.microsoft.com/office/drawing/2014/main" id="{F48F7296-71AD-4E9A-BE57-BDD615CFC44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185050" y="3649878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9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홍보팀장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안 은 화</a:t>
            </a:r>
          </a:p>
        </p:txBody>
      </p:sp>
      <p:sp>
        <p:nvSpPr>
          <p:cNvPr id="106" name="타원 105" descr="팀 구성원 얼굴 사진&#10;">
            <a:extLst>
              <a:ext uri="{FF2B5EF4-FFF2-40B4-BE49-F238E27FC236}">
                <a16:creationId xmlns:a16="http://schemas.microsoft.com/office/drawing/2014/main" id="{84EF35BC-0836-4563-851F-B4BB5AC1A386}"/>
              </a:ext>
            </a:extLst>
          </p:cNvPr>
          <p:cNvSpPr/>
          <p:nvPr/>
        </p:nvSpPr>
        <p:spPr>
          <a:xfrm>
            <a:off x="9228687" y="2347253"/>
            <a:ext cx="777240" cy="777240"/>
          </a:xfrm>
          <a:prstGeom prst="ellipse">
            <a:avLst/>
          </a:prstGeom>
          <a:blipFill dpi="0" rotWithShape="1"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6" name="자유형: 도형 145">
            <a:extLst>
              <a:ext uri="{FF2B5EF4-FFF2-40B4-BE49-F238E27FC236}">
                <a16:creationId xmlns:a16="http://schemas.microsoft.com/office/drawing/2014/main" id="{D0DCC586-8E45-4570-8074-F47CE1BCE64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9598266" y="2337012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8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특임부장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정사비나</a:t>
            </a:r>
          </a:p>
        </p:txBody>
      </p:sp>
      <p:sp>
        <p:nvSpPr>
          <p:cNvPr id="102" name="타원 101" descr="팀 구성원 얼굴 사진&#10;">
            <a:extLst>
              <a:ext uri="{FF2B5EF4-FFF2-40B4-BE49-F238E27FC236}">
                <a16:creationId xmlns:a16="http://schemas.microsoft.com/office/drawing/2014/main" id="{2F2D0AB7-35EA-41D1-A1CE-1B6E161CADD2}"/>
              </a:ext>
            </a:extLst>
          </p:cNvPr>
          <p:cNvSpPr/>
          <p:nvPr/>
        </p:nvSpPr>
        <p:spPr>
          <a:xfrm>
            <a:off x="9207396" y="3595246"/>
            <a:ext cx="777240" cy="777240"/>
          </a:xfrm>
          <a:prstGeom prst="ellipse">
            <a:avLst/>
          </a:prstGeom>
          <a:blipFill dpi="0" rotWithShape="1"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47" name="자유형: 도형 146">
            <a:extLst>
              <a:ext uri="{FF2B5EF4-FFF2-40B4-BE49-F238E27FC236}">
                <a16:creationId xmlns:a16="http://schemas.microsoft.com/office/drawing/2014/main" id="{9FBBC56F-8F0C-4B9E-8708-C5382A6156C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9547100" y="3595246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9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3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특임팀장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신 재 호</a:t>
            </a:r>
          </a:p>
        </p:txBody>
      </p:sp>
      <p:sp>
        <p:nvSpPr>
          <p:cNvPr id="119" name="타원 118" descr="팀 구성원 얼굴 사진&#10;">
            <a:extLst>
              <a:ext uri="{FF2B5EF4-FFF2-40B4-BE49-F238E27FC236}">
                <a16:creationId xmlns:a16="http://schemas.microsoft.com/office/drawing/2014/main" id="{97911C43-B651-4764-8939-9A4A5DE778B7}"/>
              </a:ext>
            </a:extLst>
          </p:cNvPr>
          <p:cNvSpPr/>
          <p:nvPr/>
        </p:nvSpPr>
        <p:spPr>
          <a:xfrm>
            <a:off x="3800234" y="5977367"/>
            <a:ext cx="777240" cy="777240"/>
          </a:xfrm>
          <a:prstGeom prst="ellipse">
            <a:avLst/>
          </a:prstGeom>
          <a:blipFill dpi="0" rotWithShape="1"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51" name="자유형: 도형 150">
            <a:extLst>
              <a:ext uri="{FF2B5EF4-FFF2-40B4-BE49-F238E27FC236}">
                <a16:creationId xmlns:a16="http://schemas.microsoft.com/office/drawing/2014/main" id="{235D3EA8-C256-4F3D-B885-70DECB75E2D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4059164" y="5957940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6 w 1463040"/>
              <a:gd name="connsiteY3" fmla="*/ 0 h 777240"/>
              <a:gd name="connsiteX4" fmla="*/ 1463040 w 1463040"/>
              <a:gd name="connsiteY4" fmla="*/ 388620 h 777240"/>
              <a:gd name="connsiteX5" fmla="*/ 1074646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6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6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9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rgbClr val="92D050"/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훈련팀장</a:t>
            </a:r>
            <a:r>
              <a:rPr lang="en-US" altLang="ko-KR" sz="1200" b="1" dirty="0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4</a:t>
            </a:r>
            <a:endParaRPr lang="ko-KR" altLang="en-US" sz="1200" b="1" dirty="0">
              <a:solidFill>
                <a:schemeClr val="accent5">
                  <a:lumMod val="50000"/>
                </a:schemeClr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김 명 환 </a:t>
            </a:r>
          </a:p>
        </p:txBody>
      </p:sp>
      <p:sp>
        <p:nvSpPr>
          <p:cNvPr id="125" name="타원 124" descr="팀 구성원 얼굴 사진&#10;">
            <a:extLst>
              <a:ext uri="{FF2B5EF4-FFF2-40B4-BE49-F238E27FC236}">
                <a16:creationId xmlns:a16="http://schemas.microsoft.com/office/drawing/2014/main" id="{57000941-456D-4BF2-9799-3875E635737E}"/>
              </a:ext>
            </a:extLst>
          </p:cNvPr>
          <p:cNvSpPr/>
          <p:nvPr/>
        </p:nvSpPr>
        <p:spPr>
          <a:xfrm>
            <a:off x="6886898" y="1085525"/>
            <a:ext cx="777240" cy="777240"/>
          </a:xfrm>
          <a:prstGeom prst="ellipse">
            <a:avLst/>
          </a:prstGeom>
          <a:blipFill dpi="0" rotWithShape="1"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sp>
        <p:nvSpPr>
          <p:cNvPr id="122" name="타원 121" descr="팀 구성원 얼굴 사진&#10;">
            <a:extLst>
              <a:ext uri="{FF2B5EF4-FFF2-40B4-BE49-F238E27FC236}">
                <a16:creationId xmlns:a16="http://schemas.microsoft.com/office/drawing/2014/main" id="{5C8AD938-AB15-41F0-8776-3E54A1342885}"/>
              </a:ext>
            </a:extLst>
          </p:cNvPr>
          <p:cNvSpPr/>
          <p:nvPr/>
        </p:nvSpPr>
        <p:spPr>
          <a:xfrm>
            <a:off x="866681" y="5843514"/>
            <a:ext cx="777240" cy="777240"/>
          </a:xfrm>
          <a:prstGeom prst="ellipse">
            <a:avLst/>
          </a:prstGeom>
          <a:blipFill dpi="0" rotWithShape="1"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200" dirty="0">
              <a:latin typeface="맑은 고딕 Semilight" panose="020B0502040204020203" pitchFamily="50" charset="-127"/>
              <a:ea typeface="맑은 고딕 Semilight" panose="020B0502040204020203" pitchFamily="50" charset="-127"/>
            </a:endParaRPr>
          </a:p>
        </p:txBody>
      </p:sp>
      <p:cxnSp>
        <p:nvCxnSpPr>
          <p:cNvPr id="2" name="직선 연결선(S) 103">
            <a:extLst>
              <a:ext uri="{FF2B5EF4-FFF2-40B4-BE49-F238E27FC236}">
                <a16:creationId xmlns:a16="http://schemas.microsoft.com/office/drawing/2014/main" id="{C691C55D-B475-502A-B699-064B026E68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6091265" y="1474145"/>
            <a:ext cx="802018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11DAF0F1-A6AF-5B95-6E0E-E41AEFEBFA6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267956" y="1085525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6 w 1463040"/>
              <a:gd name="connsiteY3" fmla="*/ 0 h 777240"/>
              <a:gd name="connsiteX4" fmla="*/ 1463040 w 1463040"/>
              <a:gd name="connsiteY4" fmla="*/ 388620 h 777240"/>
              <a:gd name="connsiteX5" fmla="*/ 1074646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6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6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8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5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부회장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지 철 근</a:t>
            </a:r>
          </a:p>
        </p:txBody>
      </p:sp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CC6AE7B-BDDB-022C-5C54-CB60115D474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1274534" y="5856498"/>
            <a:ext cx="1463040" cy="751273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7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9"/>
                  <a:pt x="380123" y="576082"/>
                  <a:pt x="380123" y="388281"/>
                </a:cubicBezTo>
                <a:cubicBezTo>
                  <a:pt x="380123" y="200481"/>
                  <a:pt x="246911" y="43794"/>
                  <a:pt x="69824" y="7557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>
                <a:solidFill>
                  <a:schemeClr val="accent4">
                    <a:lumMod val="50000"/>
                  </a:schemeClr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의료팀장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dirty="0">
                <a:solidFill>
                  <a:schemeClr val="tx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</a:rPr>
              <a:t>김 관 식</a:t>
            </a: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A17334CD-06FF-AC64-D3DD-434776F708F4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853237" y="3648596"/>
            <a:ext cx="723328" cy="777241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C5283564-1456-28A6-80EC-A7D306051A43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878025" y="4670000"/>
            <a:ext cx="761180" cy="777241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9661D36E-2328-3A2D-0A63-90FFA587142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152345" y="130608"/>
            <a:ext cx="724943" cy="777240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6CC512DA-8DED-0A13-48E7-FC93527CC9FD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688960" y="3276649"/>
            <a:ext cx="752716" cy="780625"/>
          </a:xfrm>
          <a:prstGeom prst="rect">
            <a:avLst/>
          </a:prstGeom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1157C14B-8A3D-549F-EEC2-6D7A9BB4ACF8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694451" y="2378150"/>
            <a:ext cx="777240" cy="744877"/>
          </a:xfrm>
          <a:prstGeom prst="rect">
            <a:avLst/>
          </a:prstGeom>
        </p:spPr>
      </p:pic>
      <p:pic>
        <p:nvPicPr>
          <p:cNvPr id="46" name="그림 45">
            <a:extLst>
              <a:ext uri="{FF2B5EF4-FFF2-40B4-BE49-F238E27FC236}">
                <a16:creationId xmlns:a16="http://schemas.microsoft.com/office/drawing/2014/main" id="{11BEDB4D-9869-40AE-D196-7EABEE9E8982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898498" y="5847085"/>
            <a:ext cx="736996" cy="781090"/>
          </a:xfrm>
          <a:prstGeom prst="rect">
            <a:avLst/>
          </a:prstGeom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741DA156-7370-948F-8CDE-9E03BF929349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78025" y="3465338"/>
            <a:ext cx="764353" cy="830818"/>
          </a:xfrm>
          <a:prstGeom prst="rect">
            <a:avLst/>
          </a:prstGeom>
        </p:spPr>
      </p:pic>
      <p:pic>
        <p:nvPicPr>
          <p:cNvPr id="50" name="그림 49">
            <a:extLst>
              <a:ext uri="{FF2B5EF4-FFF2-40B4-BE49-F238E27FC236}">
                <a16:creationId xmlns:a16="http://schemas.microsoft.com/office/drawing/2014/main" id="{4BB0EA7B-1261-0879-00C0-7B3B572A0D98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884417" y="2335374"/>
            <a:ext cx="768510" cy="807748"/>
          </a:xfrm>
          <a:prstGeom prst="rect">
            <a:avLst/>
          </a:prstGeom>
        </p:spPr>
      </p:pic>
      <p:pic>
        <p:nvPicPr>
          <p:cNvPr id="52" name="그림 51">
            <a:extLst>
              <a:ext uri="{FF2B5EF4-FFF2-40B4-BE49-F238E27FC236}">
                <a16:creationId xmlns:a16="http://schemas.microsoft.com/office/drawing/2014/main" id="{71242CC1-3212-6B24-3B6C-040855B6C912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659882" y="5889505"/>
            <a:ext cx="777240" cy="865102"/>
          </a:xfrm>
          <a:prstGeom prst="rect">
            <a:avLst/>
          </a:prstGeom>
        </p:spPr>
      </p:pic>
      <p:pic>
        <p:nvPicPr>
          <p:cNvPr id="54" name="그림 53">
            <a:extLst>
              <a:ext uri="{FF2B5EF4-FFF2-40B4-BE49-F238E27FC236}">
                <a16:creationId xmlns:a16="http://schemas.microsoft.com/office/drawing/2014/main" id="{AF28535B-3602-A55A-D8FA-7417DA3B609E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659882" y="4985391"/>
            <a:ext cx="787730" cy="850469"/>
          </a:xfrm>
          <a:prstGeom prst="rect">
            <a:avLst/>
          </a:prstGeom>
        </p:spPr>
      </p:pic>
      <p:pic>
        <p:nvPicPr>
          <p:cNvPr id="56" name="그림 55">
            <a:extLst>
              <a:ext uri="{FF2B5EF4-FFF2-40B4-BE49-F238E27FC236}">
                <a16:creationId xmlns:a16="http://schemas.microsoft.com/office/drawing/2014/main" id="{ACDDF62F-7E78-08E5-5926-8C76A3F8DD25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6849413" y="2311006"/>
            <a:ext cx="723328" cy="790667"/>
          </a:xfrm>
          <a:prstGeom prst="rect">
            <a:avLst/>
          </a:prstGeom>
        </p:spPr>
      </p:pic>
      <p:pic>
        <p:nvPicPr>
          <p:cNvPr id="58" name="그림 57">
            <a:extLst>
              <a:ext uri="{FF2B5EF4-FFF2-40B4-BE49-F238E27FC236}">
                <a16:creationId xmlns:a16="http://schemas.microsoft.com/office/drawing/2014/main" id="{39A727C3-A8A0-16F1-C27D-E87D3BEC2011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3665402" y="4107946"/>
            <a:ext cx="787491" cy="850469"/>
          </a:xfrm>
          <a:prstGeom prst="rect">
            <a:avLst/>
          </a:prstGeom>
        </p:spPr>
      </p:pic>
      <p:pic>
        <p:nvPicPr>
          <p:cNvPr id="61" name="그림 60">
            <a:extLst>
              <a:ext uri="{FF2B5EF4-FFF2-40B4-BE49-F238E27FC236}">
                <a16:creationId xmlns:a16="http://schemas.microsoft.com/office/drawing/2014/main" id="{64ECD953-86A6-9037-4119-F0581257E7B4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9228687" y="3554710"/>
            <a:ext cx="727016" cy="810666"/>
          </a:xfrm>
          <a:prstGeom prst="rect">
            <a:avLst/>
          </a:prstGeom>
        </p:spPr>
      </p:pic>
      <p:pic>
        <p:nvPicPr>
          <p:cNvPr id="64" name="그림 63">
            <a:extLst>
              <a:ext uri="{FF2B5EF4-FFF2-40B4-BE49-F238E27FC236}">
                <a16:creationId xmlns:a16="http://schemas.microsoft.com/office/drawing/2014/main" id="{AD924E6C-2705-42A5-F3FE-656291F8F92C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9240231" y="2346210"/>
            <a:ext cx="727016" cy="758844"/>
          </a:xfrm>
          <a:prstGeom prst="rect">
            <a:avLst/>
          </a:prstGeom>
        </p:spPr>
      </p:pic>
      <p:pic>
        <p:nvPicPr>
          <p:cNvPr id="67" name="그림 66">
            <a:extLst>
              <a:ext uri="{FF2B5EF4-FFF2-40B4-BE49-F238E27FC236}">
                <a16:creationId xmlns:a16="http://schemas.microsoft.com/office/drawing/2014/main" id="{CE765B63-8E39-1AF3-B13E-C5723CD9AEBF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659882" y="5947448"/>
            <a:ext cx="773366" cy="787732"/>
          </a:xfrm>
          <a:prstGeom prst="rect">
            <a:avLst/>
          </a:prstGeom>
        </p:spPr>
      </p:pic>
      <p:pic>
        <p:nvPicPr>
          <p:cNvPr id="70" name="그림 69">
            <a:extLst>
              <a:ext uri="{FF2B5EF4-FFF2-40B4-BE49-F238E27FC236}">
                <a16:creationId xmlns:a16="http://schemas.microsoft.com/office/drawing/2014/main" id="{D891E25A-ABDA-B6EA-AD45-F246487A822B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3484832" y="893702"/>
            <a:ext cx="781007" cy="782107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54530DEF-42E6-4184-D2C0-DD72792C6C9A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6901331" y="1084244"/>
            <a:ext cx="739714" cy="76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72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테마">
  <a:themeElements>
    <a:clrScheme name="Custom 59">
      <a:dk1>
        <a:srgbClr val="000000"/>
      </a:dk1>
      <a:lt1>
        <a:sysClr val="window" lastClr="FFFFFF"/>
      </a:lt1>
      <a:dk2>
        <a:srgbClr val="8439BD"/>
      </a:dk2>
      <a:lt2>
        <a:srgbClr val="FFFFFF"/>
      </a:lt2>
      <a:accent1>
        <a:srgbClr val="0EABB7"/>
      </a:accent1>
      <a:accent2>
        <a:srgbClr val="4868E5"/>
      </a:accent2>
      <a:accent3>
        <a:srgbClr val="20A472"/>
      </a:accent3>
      <a:accent4>
        <a:srgbClr val="B13DC8"/>
      </a:accent4>
      <a:accent5>
        <a:srgbClr val="172DA6"/>
      </a:accent5>
      <a:accent6>
        <a:srgbClr val="00B0F0"/>
      </a:accent6>
      <a:hlink>
        <a:srgbClr val="00B0F0"/>
      </a:hlink>
      <a:folHlink>
        <a:srgbClr val="B036B3"/>
      </a:folHlink>
    </a:clrScheme>
    <a:fontScheme name="Custom 26">
      <a:majorFont>
        <a:latin typeface="Speak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0950129_TF00283905_Win32" id="{5F9C65D1-E097-4590-805D-E1616728C20E}" vid="{AABBABCE-9836-4186-926C-F3B74FA7D5E2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최소 조직도</Template>
  <TotalTime>84</TotalTime>
  <Words>200</Words>
  <Application>Microsoft Office PowerPoint</Application>
  <PresentationFormat>와이드스크린</PresentationFormat>
  <Paragraphs>117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맑은 고딕</vt:lpstr>
      <vt:lpstr>맑은 고딕 Semilight</vt:lpstr>
      <vt:lpstr>Arial</vt:lpstr>
      <vt:lpstr>Office 테마</vt:lpstr>
      <vt:lpstr>CONTOSO</vt:lpstr>
      <vt:lpstr>CONTOSO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CONTOSO</dc:title>
  <dc:creator>Song inguk</dc:creator>
  <cp:lastModifiedBy>Song inguk</cp:lastModifiedBy>
  <cp:revision>1</cp:revision>
  <dcterms:created xsi:type="dcterms:W3CDTF">2023-01-27T01:37:04Z</dcterms:created>
  <dcterms:modified xsi:type="dcterms:W3CDTF">2023-01-27T03:01:55Z</dcterms:modified>
</cp:coreProperties>
</file>